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221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1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6947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57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8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43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693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10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5711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960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05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EFE9408-2C82-4A9D-B0D3-003538F7A023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D03AF61-A7D6-4709-BE41-FBC570FA68A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5915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959" t="23222" r="24418" b="47926"/>
          <a:stretch/>
        </p:blipFill>
        <p:spPr>
          <a:xfrm>
            <a:off x="-193040" y="-47648"/>
            <a:ext cx="12335806" cy="30448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3200" y="3190240"/>
            <a:ext cx="116230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>
                <a:solidFill>
                  <a:srgbClr val="FF0000"/>
                </a:solidFill>
              </a:rPr>
              <a:t>Designers and Inventors- Home project May 2025 </a:t>
            </a:r>
          </a:p>
          <a:p>
            <a:endParaRPr lang="en-US" sz="2400" b="1" u="sng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What </a:t>
            </a:r>
            <a:r>
              <a:rPr lang="en-US" sz="2400" dirty="0">
                <a:solidFill>
                  <a:srgbClr val="FF0000"/>
                </a:solidFill>
              </a:rPr>
              <a:t>can you create from a cardboard box and recycled materials? Use the design sheets attached to think about your ideas, plan and draw your design. It can be anything- a musical instrument, rocket, robot, building…….. even something you can get in like a boat or den!     Your next step is to make it and have fun with it </a:t>
            </a:r>
            <a:r>
              <a:rPr lang="en-US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</a:t>
            </a:r>
            <a:endParaRPr lang="en-US" sz="24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Choose </a:t>
            </a:r>
            <a:r>
              <a:rPr lang="en-US" sz="2400" dirty="0">
                <a:solidFill>
                  <a:srgbClr val="FF0000"/>
                </a:solidFill>
              </a:rPr>
              <a:t>a designer or inventor. Can you create a poster, information booklet or </a:t>
            </a:r>
            <a:r>
              <a:rPr lang="en-US" sz="2400" dirty="0" err="1">
                <a:solidFill>
                  <a:srgbClr val="FF0000"/>
                </a:solidFill>
              </a:rPr>
              <a:t>powerpoint</a:t>
            </a:r>
            <a:r>
              <a:rPr lang="en-US" sz="2400" dirty="0">
                <a:solidFill>
                  <a:srgbClr val="FF0000"/>
                </a:solidFill>
              </a:rPr>
              <a:t> presentation about them</a:t>
            </a:r>
            <a:r>
              <a:rPr lang="en-US" sz="2400" dirty="0" smtClean="0">
                <a:solidFill>
                  <a:srgbClr val="FF0000"/>
                </a:solidFill>
              </a:rPr>
              <a:t>?  Send to </a:t>
            </a:r>
            <a:r>
              <a:rPr lang="en-US" sz="2400" b="1" dirty="0" smtClean="0">
                <a:solidFill>
                  <a:srgbClr val="FF0000"/>
                </a:solidFill>
              </a:rPr>
              <a:t>aleighton@stanionprimary.org.uk</a:t>
            </a:r>
            <a:endParaRPr lang="en-GB" sz="2400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4044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1760" y="4643120"/>
            <a:ext cx="12141200" cy="1986742"/>
          </a:xfrm>
        </p:spPr>
        <p:txBody>
          <a:bodyPr>
            <a:normAutofit fontScale="90000"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1" u="sng" dirty="0" smtClean="0"/>
              <a:t/>
            </a:r>
            <a:br>
              <a:rPr lang="en-US" sz="3200" b="1" u="sng" dirty="0" smtClean="0"/>
            </a:br>
            <a:r>
              <a:rPr lang="en-US" sz="4800" b="1" u="sng" dirty="0" smtClean="0">
                <a:solidFill>
                  <a:srgbClr val="FF0000"/>
                </a:solidFill>
              </a:rPr>
              <a:t/>
            </a:r>
            <a:br>
              <a:rPr lang="en-US" sz="4800" b="1" u="sng" dirty="0" smtClean="0">
                <a:solidFill>
                  <a:srgbClr val="FF0000"/>
                </a:solidFill>
              </a:rPr>
            </a:br>
            <a:r>
              <a:rPr lang="en-US" sz="4000" b="1" u="sng" dirty="0">
                <a:solidFill>
                  <a:srgbClr val="FF0000"/>
                </a:solidFill>
              </a:rPr>
              <a:t/>
            </a:r>
            <a:br>
              <a:rPr lang="en-US" sz="4000" b="1" u="sng" dirty="0">
                <a:solidFill>
                  <a:srgbClr val="FF0000"/>
                </a:solidFill>
              </a:rPr>
            </a:br>
            <a:r>
              <a:rPr lang="en-US" sz="4000" cap="none" dirty="0" smtClean="0">
                <a:solidFill>
                  <a:srgbClr val="FF0000"/>
                </a:solidFill>
              </a:rPr>
              <a:t>I’ve loved seeing the projects so far- it looks like the children have had such good fun and learnt about inventors too</a:t>
            </a:r>
            <a:r>
              <a:rPr lang="en-US" sz="4000" cap="none" dirty="0" smtClean="0">
                <a:solidFill>
                  <a:srgbClr val="FF0000"/>
                </a:solidFill>
                <a:sym typeface="Wingdings" panose="05000000000000000000" pitchFamily="2" charset="2"/>
              </a:rPr>
              <a:t>. All who have taken part so far have received a well-earned certificate and some merits.</a:t>
            </a:r>
            <a:r>
              <a:rPr lang="en-US" sz="3200" b="1" u="sng" dirty="0" smtClean="0">
                <a:solidFill>
                  <a:srgbClr val="FF0000"/>
                </a:solidFill>
              </a:rPr>
              <a:t/>
            </a:r>
            <a:br>
              <a:rPr lang="en-US" sz="3200" b="1" u="sng" dirty="0" smtClean="0">
                <a:solidFill>
                  <a:srgbClr val="FF0000"/>
                </a:solidFill>
              </a:rPr>
            </a:br>
            <a:r>
              <a:rPr lang="en-US" sz="3200" b="1" u="sng" dirty="0">
                <a:solidFill>
                  <a:srgbClr val="FF0000"/>
                </a:solidFill>
              </a:rPr>
              <a:t/>
            </a:r>
            <a:br>
              <a:rPr lang="en-US" sz="3200" b="1" u="sng" dirty="0">
                <a:solidFill>
                  <a:srgbClr val="FF0000"/>
                </a:solidFill>
              </a:rPr>
            </a:br>
            <a:r>
              <a:rPr lang="en-GB" sz="1600" dirty="0">
                <a:solidFill>
                  <a:srgbClr val="FF0000"/>
                </a:solidFill>
              </a:rPr>
              <a:t/>
            </a:r>
            <a:br>
              <a:rPr lang="en-GB" sz="1600" dirty="0">
                <a:solidFill>
                  <a:srgbClr val="FF0000"/>
                </a:solidFill>
              </a:rPr>
            </a:br>
            <a:endParaRPr lang="en-GB" dirty="0"/>
          </a:p>
        </p:txBody>
      </p:sp>
      <p:pic>
        <p:nvPicPr>
          <p:cNvPr id="5" name="Picture 4" descr="Stanion Church of England Primary School - Hom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72" y="118341"/>
            <a:ext cx="1859010" cy="1618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6667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9" t="40181" r="29980" b="22592"/>
          <a:stretch/>
        </p:blipFill>
        <p:spPr bwMode="auto">
          <a:xfrm>
            <a:off x="539834" y="486566"/>
            <a:ext cx="2105602" cy="2816297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5" t="40575" r="50144" b="28501"/>
          <a:stretch/>
        </p:blipFill>
        <p:spPr bwMode="auto">
          <a:xfrm rot="5400000">
            <a:off x="3167689" y="811434"/>
            <a:ext cx="2816297" cy="216656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42160" y="3934710"/>
            <a:ext cx="2113280" cy="830997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Noah G 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KS1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6248" t="26861" r="58971" b="37707"/>
          <a:stretch/>
        </p:blipFill>
        <p:spPr>
          <a:xfrm>
            <a:off x="7559040" y="373943"/>
            <a:ext cx="3627120" cy="489066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/>
          <p:cNvSpPr txBox="1"/>
          <p:nvPr/>
        </p:nvSpPr>
        <p:spPr>
          <a:xfrm>
            <a:off x="8392160" y="5730240"/>
            <a:ext cx="2113280" cy="830997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Nikita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KS1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854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927" t="20804" r="26124" b="42012"/>
          <a:stretch/>
        </p:blipFill>
        <p:spPr>
          <a:xfrm>
            <a:off x="534148" y="598378"/>
            <a:ext cx="7695452" cy="35029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188720" y="4582160"/>
            <a:ext cx="211328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Daisy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LKS2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5840" y="4582159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Alice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LKS2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5927" t="17120" r="48824" b="22878"/>
          <a:stretch/>
        </p:blipFill>
        <p:spPr>
          <a:xfrm>
            <a:off x="8859521" y="1635760"/>
            <a:ext cx="2895830" cy="3870959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08869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1360" t="17863" r="26808" b="23714"/>
          <a:stretch/>
        </p:blipFill>
        <p:spPr>
          <a:xfrm>
            <a:off x="335280" y="548641"/>
            <a:ext cx="2854960" cy="429768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6372" t="20633" r="48669" b="19690"/>
          <a:stretch/>
        </p:blipFill>
        <p:spPr>
          <a:xfrm>
            <a:off x="3789679" y="548641"/>
            <a:ext cx="3220721" cy="433186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2453639" y="5384799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Stevie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6287" t="35376" r="49593" b="32104"/>
          <a:stretch/>
        </p:blipFill>
        <p:spPr>
          <a:xfrm>
            <a:off x="8036560" y="670560"/>
            <a:ext cx="3454400" cy="261991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8610600" y="3803291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solidFill>
                  <a:schemeClr val="bg1"/>
                </a:solidFill>
              </a:rPr>
              <a:t>Kelbie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002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13224" y="4890410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Polly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15609" y="4890410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Alfie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LKS2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2010" t="28078" r="25459" b="20477"/>
          <a:stretch/>
        </p:blipFill>
        <p:spPr>
          <a:xfrm>
            <a:off x="1768001" y="509852"/>
            <a:ext cx="2996767" cy="384878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2037" t="27440" r="23261" b="14824"/>
          <a:stretch/>
        </p:blipFill>
        <p:spPr>
          <a:xfrm>
            <a:off x="7305041" y="509852"/>
            <a:ext cx="2927456" cy="384878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2488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181" t="25755" r="40008" b="16592"/>
          <a:stretch/>
        </p:blipFill>
        <p:spPr>
          <a:xfrm>
            <a:off x="426720" y="426719"/>
            <a:ext cx="5720080" cy="3800327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1705" t="20610" r="63486" b="21487"/>
          <a:stretch/>
        </p:blipFill>
        <p:spPr>
          <a:xfrm>
            <a:off x="7685564" y="426720"/>
            <a:ext cx="4001096" cy="52527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2113224" y="4890410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Hamish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91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41064" y="4805023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Arabella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990" t="32278" r="55946" b="26725"/>
          <a:stretch/>
        </p:blipFill>
        <p:spPr>
          <a:xfrm>
            <a:off x="8872600" y="2011680"/>
            <a:ext cx="2614488" cy="428699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9299" t="35578" r="53515" b="26804"/>
          <a:stretch/>
        </p:blipFill>
        <p:spPr>
          <a:xfrm>
            <a:off x="843280" y="320038"/>
            <a:ext cx="3302000" cy="406558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9026684" y="345179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Sonny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4548" t="26217" r="50621" b="24627"/>
          <a:stretch/>
        </p:blipFill>
        <p:spPr>
          <a:xfrm>
            <a:off x="5345620" y="716280"/>
            <a:ext cx="2326640" cy="25908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/>
          <p:cNvSpPr txBox="1"/>
          <p:nvPr/>
        </p:nvSpPr>
        <p:spPr>
          <a:xfrm>
            <a:off x="5345620" y="3727805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Arielle</a:t>
            </a: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68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003220" y="3722054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Noah J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21188" t="20051" r="29102" b="11624"/>
          <a:stretch/>
        </p:blipFill>
        <p:spPr>
          <a:xfrm>
            <a:off x="8067040" y="426720"/>
            <a:ext cx="3627120" cy="280416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9061" t="18948" r="34640" b="11474"/>
          <a:stretch/>
        </p:blipFill>
        <p:spPr>
          <a:xfrm>
            <a:off x="415635" y="426720"/>
            <a:ext cx="4999930" cy="422656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TextBox 13"/>
          <p:cNvSpPr txBox="1"/>
          <p:nvPr/>
        </p:nvSpPr>
        <p:spPr>
          <a:xfrm>
            <a:off x="1678516" y="5008616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Omari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04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784" t="21594" r="18765" b="17910"/>
          <a:stretch/>
        </p:blipFill>
        <p:spPr>
          <a:xfrm>
            <a:off x="4085779" y="344986"/>
            <a:ext cx="7808022" cy="388157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6981380" y="4703417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Zach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58" t="20747" r="19413" b="11032"/>
          <a:stretch/>
        </p:blipFill>
        <p:spPr>
          <a:xfrm>
            <a:off x="533861" y="3455317"/>
            <a:ext cx="3676074" cy="2955637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367876" y="2031736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Eva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026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434260" y="3854134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Caius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KS1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24000" y="5486136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Lily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KS2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2230" t="34309" r="22708" b="30784"/>
          <a:stretch/>
        </p:blipFill>
        <p:spPr>
          <a:xfrm>
            <a:off x="7487920" y="426720"/>
            <a:ext cx="3901440" cy="305664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9639" t="33554" r="54448" b="28782"/>
          <a:stretch/>
        </p:blipFill>
        <p:spPr>
          <a:xfrm>
            <a:off x="889000" y="426720"/>
            <a:ext cx="3469640" cy="461924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246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6210" t="26486" r="23022" b="16004"/>
          <a:stretch/>
        </p:blipFill>
        <p:spPr>
          <a:xfrm>
            <a:off x="2404365" y="337313"/>
            <a:ext cx="7206995" cy="459236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938356" y="5364222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Kate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KS2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87396" y="5364222"/>
            <a:ext cx="2306320" cy="1077218"/>
          </a:xfrm>
          <a:prstGeom prst="rect">
            <a:avLst/>
          </a:prstGeom>
          <a:noFill/>
          <a:ln w="793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Mauve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EYFS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2382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</TotalTime>
  <Words>203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Tw Cen MT</vt:lpstr>
      <vt:lpstr>Tw Cen MT Condensed</vt:lpstr>
      <vt:lpstr>Wingdings</vt:lpstr>
      <vt:lpstr>Wingdings 3</vt:lpstr>
      <vt:lpstr>Integral</vt:lpstr>
      <vt:lpstr>PowerPoint Presentation</vt:lpstr>
      <vt:lpstr>   I’ve loved seeing the projects so far- it looks like the children have had such good fun and learnt about inventors too. All who have taken part so far have received a well-earned certificate and some merits.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Designers and Inventors Cardboard box challenge May 2025</dc:title>
  <dc:creator>Annlouise Leighton</dc:creator>
  <cp:lastModifiedBy>Annlouise Leighton</cp:lastModifiedBy>
  <cp:revision>14</cp:revision>
  <dcterms:created xsi:type="dcterms:W3CDTF">2025-06-08T15:34:45Z</dcterms:created>
  <dcterms:modified xsi:type="dcterms:W3CDTF">2025-06-17T05:34:59Z</dcterms:modified>
</cp:coreProperties>
</file>