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869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96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369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04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710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71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992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67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76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93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254C2-9A8E-4E09-8379-0C5FC991BF72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967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1709" y="255399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sz="8000" b="1" u="sng" dirty="0" smtClean="0"/>
              <a:t>Recreate!!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Well done to everyone that took part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3217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28" y="1774825"/>
            <a:ext cx="326010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720" y="1584959"/>
            <a:ext cx="3053200" cy="478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576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83428" y="1690688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pinimg.com/originals/07/e7/8c/07e78cf3a18eacb40b009543b2b91ba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295" y="2987304"/>
            <a:ext cx="3622671" cy="362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55280" y="2377440"/>
            <a:ext cx="4236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Banksy  2018</a:t>
            </a:r>
            <a:endParaRPr lang="en-GB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914400" y="147782"/>
            <a:ext cx="2050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Ollie 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13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7175" y="114808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120" y="3178754"/>
            <a:ext cx="3251834" cy="241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01840" y="538480"/>
            <a:ext cx="3931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Inspired by </a:t>
            </a:r>
            <a:r>
              <a:rPr lang="en-US" sz="2800" b="1" dirty="0" err="1" smtClean="0"/>
              <a:t>Wassily</a:t>
            </a:r>
            <a:r>
              <a:rPr lang="en-US" sz="2800" b="1" dirty="0" smtClean="0"/>
              <a:t> Kandinsky</a:t>
            </a:r>
          </a:p>
          <a:p>
            <a:r>
              <a:rPr lang="en-US" sz="2800" b="1" dirty="0" smtClean="0"/>
              <a:t>  </a:t>
            </a:r>
          </a:p>
          <a:p>
            <a:r>
              <a:rPr lang="en-US" sz="2800" b="1" dirty="0" smtClean="0"/>
              <a:t>Concentric Circles 1913</a:t>
            </a:r>
          </a:p>
          <a:p>
            <a:endParaRPr lang="en-US" sz="2800" b="1" dirty="0"/>
          </a:p>
          <a:p>
            <a:r>
              <a:rPr lang="en-US" sz="2800" dirty="0" smtClean="0"/>
              <a:t>Lottie M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62552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054" t="30790" r="36556" b="21901"/>
          <a:stretch/>
        </p:blipFill>
        <p:spPr>
          <a:xfrm>
            <a:off x="264160" y="111760"/>
            <a:ext cx="6471920" cy="48666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34" t="19679" r="41213" b="9042"/>
          <a:stretch/>
        </p:blipFill>
        <p:spPr>
          <a:xfrm>
            <a:off x="7501347" y="182880"/>
            <a:ext cx="3674654" cy="54660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2800" y="5218545"/>
            <a:ext cx="284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Madeleine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099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99" y="538480"/>
            <a:ext cx="5330825" cy="325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998" y="538479"/>
            <a:ext cx="4950641" cy="329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47520" y="4124960"/>
            <a:ext cx="6725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Van Gogh's Almond </a:t>
            </a:r>
            <a:r>
              <a:rPr lang="en-GB" sz="4000" dirty="0" smtClean="0"/>
              <a:t>Blossom</a:t>
            </a:r>
          </a:p>
          <a:p>
            <a:endParaRPr lang="en-US" sz="4000" dirty="0"/>
          </a:p>
          <a:p>
            <a:r>
              <a:rPr lang="en-US" sz="4000" dirty="0" err="1" smtClean="0"/>
              <a:t>Neriah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172791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889" t="18898" r="30888" b="16214"/>
          <a:stretch/>
        </p:blipFill>
        <p:spPr>
          <a:xfrm>
            <a:off x="1717040" y="152400"/>
            <a:ext cx="8751270" cy="636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78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945" t="15185" r="38500" b="5605"/>
          <a:stretch/>
        </p:blipFill>
        <p:spPr>
          <a:xfrm>
            <a:off x="3637280" y="193040"/>
            <a:ext cx="4641169" cy="65532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855" y="498764"/>
            <a:ext cx="2512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Eleanor 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917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560" t="22782" r="27139" b="14815"/>
          <a:stretch/>
        </p:blipFill>
        <p:spPr>
          <a:xfrm>
            <a:off x="1125765" y="142628"/>
            <a:ext cx="9736197" cy="722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90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27" y="258617"/>
            <a:ext cx="4859266" cy="647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61382" y="341745"/>
            <a:ext cx="6086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Inspired by Jackson Pollock</a:t>
            </a:r>
            <a:endParaRPr lang="en-GB" dirty="0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109" y="711077"/>
            <a:ext cx="4496665" cy="337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50393" y="6298775"/>
            <a:ext cx="2613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Summer   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3441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4836" y="365125"/>
            <a:ext cx="2098964" cy="426229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Isabelle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246" t="22873" r="36253" b="13127"/>
          <a:stretch/>
        </p:blipFill>
        <p:spPr>
          <a:xfrm rot="16200000">
            <a:off x="1068208" y="-984343"/>
            <a:ext cx="6914267" cy="905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470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140" t="22983" r="31878" b="11955"/>
          <a:stretch/>
        </p:blipFill>
        <p:spPr>
          <a:xfrm>
            <a:off x="118808" y="165084"/>
            <a:ext cx="6580375" cy="66929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9088" t="15720" r="30807" b="11204"/>
          <a:stretch/>
        </p:blipFill>
        <p:spPr>
          <a:xfrm>
            <a:off x="6805061" y="165084"/>
            <a:ext cx="4427622" cy="45380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05061" y="4937760"/>
            <a:ext cx="4735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Roy </a:t>
            </a:r>
            <a:r>
              <a:rPr lang="en-US" dirty="0" err="1" smtClean="0"/>
              <a:t>Lichenstein</a:t>
            </a:r>
            <a:r>
              <a:rPr lang="en-US" dirty="0" smtClean="0"/>
              <a:t> Drowning Girl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Mrs</a:t>
            </a:r>
            <a:r>
              <a:rPr lang="en-US" dirty="0" smtClean="0"/>
              <a:t> Dalby- Bellis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4087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8618" y="365125"/>
            <a:ext cx="6015182" cy="1325563"/>
          </a:xfrm>
        </p:spPr>
        <p:txBody>
          <a:bodyPr/>
          <a:lstStyle/>
          <a:p>
            <a:r>
              <a:rPr lang="en-US" dirty="0" smtClean="0"/>
              <a:t>Wren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193" t="23429" r="36624" b="12794"/>
          <a:stretch/>
        </p:blipFill>
        <p:spPr>
          <a:xfrm>
            <a:off x="211245" y="182685"/>
            <a:ext cx="4971133" cy="65607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708" t="27239" r="26544" b="11030"/>
          <a:stretch/>
        </p:blipFill>
        <p:spPr>
          <a:xfrm>
            <a:off x="5338618" y="1690688"/>
            <a:ext cx="6693263" cy="4867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7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48</Words>
  <Application>Microsoft Office PowerPoint</Application>
  <PresentationFormat>Widescreen</PresentationFormat>
  <Paragraphs>21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Recreate!!  Well done to everyone that took part 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Isabelle </vt:lpstr>
      <vt:lpstr>PowerPoint Presentation</vt:lpstr>
      <vt:lpstr>Wren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Art competition has been extended!!!</dc:title>
  <dc:creator>Annlouise Leighton</dc:creator>
  <cp:lastModifiedBy>Annlouise Leighton</cp:lastModifiedBy>
  <cp:revision>12</cp:revision>
  <dcterms:created xsi:type="dcterms:W3CDTF">2021-12-02T12:35:30Z</dcterms:created>
  <dcterms:modified xsi:type="dcterms:W3CDTF">2025-02-09T10:24:25Z</dcterms:modified>
</cp:coreProperties>
</file>