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1" r:id="rId3"/>
    <p:sldId id="257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982254C2-9A8E-4E09-8379-0C5FC991BF72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D65754B2-7813-4FE7-86C6-7D81326042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42129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254C2-9A8E-4E09-8379-0C5FC991BF72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754B2-7813-4FE7-86C6-7D81326042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70089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982254C2-9A8E-4E09-8379-0C5FC991BF72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D65754B2-7813-4FE7-86C6-7D81326042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48410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254C2-9A8E-4E09-8379-0C5FC991BF72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754B2-7813-4FE7-86C6-7D81326042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1101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254C2-9A8E-4E09-8379-0C5FC991BF72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754B2-7813-4FE7-86C6-7D81326042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8444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254C2-9A8E-4E09-8379-0C5FC991BF72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754B2-7813-4FE7-86C6-7D81326042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061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254C2-9A8E-4E09-8379-0C5FC991BF72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754B2-7813-4FE7-86C6-7D81326042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82611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254C2-9A8E-4E09-8379-0C5FC991BF72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754B2-7813-4FE7-86C6-7D81326042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13171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254C2-9A8E-4E09-8379-0C5FC991BF72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754B2-7813-4FE7-86C6-7D81326042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77541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254C2-9A8E-4E09-8379-0C5FC991BF72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754B2-7813-4FE7-86C6-7D81326042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7419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982254C2-9A8E-4E09-8379-0C5FC991BF72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D65754B2-7813-4FE7-86C6-7D81326042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91225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982254C2-9A8E-4E09-8379-0C5FC991BF72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D65754B2-7813-4FE7-86C6-7D813260428B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733094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982254C2-9A8E-4E09-8379-0C5FC991BF72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D65754B2-7813-4FE7-86C6-7D81326042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875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254C2-9A8E-4E09-8379-0C5FC991BF72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754B2-7813-4FE7-86C6-7D81326042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921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254C2-9A8E-4E09-8379-0C5FC991BF72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754B2-7813-4FE7-86C6-7D81326042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71746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254C2-9A8E-4E09-8379-0C5FC991BF72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754B2-7813-4FE7-86C6-7D81326042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39295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982254C2-9A8E-4E09-8379-0C5FC991BF72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D65754B2-7813-4FE7-86C6-7D81326042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1623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2254C2-9A8E-4E09-8379-0C5FC991BF72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5754B2-7813-4FE7-86C6-7D81326042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088050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65746" y="2901824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Well done to everyone that took part </a:t>
            </a:r>
            <a:r>
              <a:rPr lang="en-US" dirty="0" smtClean="0">
                <a:sym typeface="Wingdings" panose="05000000000000000000" pitchFamily="2" charset="2"/>
              </a:rPr>
              <a:t></a:t>
            </a:r>
            <a:endParaRPr lang="en-GB" dirty="0"/>
          </a:p>
        </p:txBody>
      </p:sp>
      <p:pic>
        <p:nvPicPr>
          <p:cNvPr id="2049" name="Picture 25" descr="https://www.foodafactoflife.org.uk/media/7494/easy-veg-frittats.jpg?crop=0.043443437029442859,0,0.08334347867875562,0&amp;cropmode=percentage&amp;width=402&amp;height=245&amp;rnd=1324154645657300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3592" y="112062"/>
            <a:ext cx="2704234" cy="1651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1" descr="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54" y="112062"/>
            <a:ext cx="3024909" cy="3024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3653729" y="1150991"/>
            <a:ext cx="4884543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8000" b="1" i="0" u="none" strike="noStrike" cap="none" normalizeH="0" baseline="0" dirty="0" smtClean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Let’s Cook!</a:t>
            </a:r>
            <a:r>
              <a:rPr kumimoji="0" lang="en-GB" altLang="en-US" sz="2000" b="0" i="0" u="none" strike="noStrike" cap="none" normalizeH="0" baseline="0" dirty="0" smtClean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3600" b="0" i="0" u="none" strike="noStrike" cap="none" normalizeH="0" baseline="0" dirty="0" smtClean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  <p:pic>
        <p:nvPicPr>
          <p:cNvPr id="7" name="Picture 6" descr="See the source image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725" y="4042439"/>
            <a:ext cx="1352550" cy="89916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See the source image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0732" y="2474430"/>
            <a:ext cx="1066800" cy="106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C:\Users\aclutterbuck\AppData\Local\Microsoft\Windows\INetCache\Content.MSO\4B4EB589.tmp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0959" y="4578062"/>
            <a:ext cx="2286867" cy="16472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03217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18353" y="2234804"/>
            <a:ext cx="4352925" cy="3264693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386280" y="3590058"/>
            <a:ext cx="3523673" cy="264275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75727" y="660977"/>
            <a:ext cx="3440545" cy="258040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521536" y="359641"/>
            <a:ext cx="2877127" cy="215784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293354" y="1420885"/>
            <a:ext cx="2664691" cy="199851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307175" y="3562830"/>
            <a:ext cx="3305848" cy="2479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4137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595" y="1690688"/>
            <a:ext cx="3276301" cy="4351338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9456" t="17811" r="50439" b="13963"/>
          <a:stretch/>
        </p:blipFill>
        <p:spPr>
          <a:xfrm>
            <a:off x="4379496" y="365126"/>
            <a:ext cx="2703582" cy="344647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9496" y="3031956"/>
            <a:ext cx="2656120" cy="352765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2854" y="3493971"/>
            <a:ext cx="2380724" cy="316189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3578" y="245883"/>
            <a:ext cx="3327942" cy="4419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772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G_516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351" y="256827"/>
            <a:ext cx="4658812" cy="6453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IMG_249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71" t="5943" r="7992" b="4507"/>
          <a:stretch/>
        </p:blipFill>
        <p:spPr bwMode="auto">
          <a:xfrm>
            <a:off x="7370618" y="167305"/>
            <a:ext cx="3833189" cy="6434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28271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attachments.office.net/owa/aleighton%40stanionprimary.org.uk/service.svc/s/GetAttachmentThumbnail?id=AAMkADlhYjMzOTdmLWY2YTktNDQzZS05MDI2LTI3YjcxODIzMGZjZgBGAAAAAAA7tdHMx6nTT7lH8nf9y0TYBwAYAPLq%2BVAZS4cDl4lK9OzOAAAAAAEMAAAYAPLq%2BVAZS4cDl4lK9OzOAAOtNSiwAAABEgAQACmDu7eRAQ1Mmqel%2FjygsvM%3D&amp;thumbnailType=2&amp;token=eyJhbGciOiJSUzI1NiIsImtpZCI6IkQ4OThGN0RDMjk2ODQ1MDk1RUUwREZGQ0MzODBBOTM5NjUwNDNFNjQiLCJ0eXAiOiJKV1QiLCJ4NXQiOiIySmozM0Nsb1JRbGU0Tl84dzRDcE9XVUVQbVEifQ.eyJvcmlnaW4iOiJodHRwczovL291dGxvb2sub2ZmaWNlMzY1LmNvbSIsInVjIjoiNzNmMmJjOWFjYTk1NGRkYjg0Nzc1YmFhYzAyNmFlMzUiLCJzaWduaW5fc3RhdGUiOiJbXCJrbXNpXCJdIiwidmVyIjoiRXhjaGFuZ2UuQ2FsbGJhY2suVjEiLCJhcHBjdHhzZW5kZXIiOiJPd2FEb3dubG9hZEA0YjA5Y2E0NC04NjQwLTRjMjEtYWMyNi00NzI3YTBjM2IzNzIiLCJpc3NyaW5nIjoiV1ciLCJhcHBjdHgiOiJ7XCJtc2V4Y2hwcm90XCI6XCJvd2FcIixcInB1aWRcIjpcIjExNTM3NjU5MzI0ODA0NDQ4ODRcIixcInNjb3BlXCI6XCJPd2FEb3dubG9hZFwiLFwib2lkXCI6XCJhOWI1ZmVjNC05ZGI1LTQzODEtODhjZC1kNWQ4YzY3NTQ2NThcIixcInByaW1hcnlzaWRcIjpcIlMtMS01LTIxLTE1MTU2MzM2NjktMzUzMzg0NzY4NC00MjY0NzQ3MTM1LTExMDkyOTMyXCJ9IiwibmJmIjoxNjY4NjM0MTQxLCJleHAiOjE2Njg2MzQ3NDEsImlzcyI6IjAwMDAwMDAyLTAwMDAtMGZmMS1jZTAwLTAwMDAwMDAwMDAwMEA0YjA5Y2E0NC04NjQwLTRjMjEtYWMyNi00NzI3YTBjM2IzNzIiLCJhdWQiOiIwMDAwMDAwMi0wMDAwLTBmZjEtY2UwMC0wMDAwMDAwMDAwMDAvYXR0YWNobWVudHMub2ZmaWNlLm5ldEA0YjA5Y2E0NC04NjQwLTRjMjEtYWMyNi00NzI3YTBjM2IzNzIiLCJoYXBwIjoib3dhIn0.VOqtrCm4sVJBP_DWIIcSR_fBANpNbBiwfvPDIFOpLZLYyBHO9WiFnLKbi_gNJBHSqr7-eh_E8moy9K23Fw0Zm7uEpss_zd5ozvuTL64siKDJLbTF2KaVcewbBfMO6H0CqFSfpys_2zm6vsdiUIVGQpL8U8q2cqyUjAQseu4lUuYM7Kjtcslb9DssLw2urLIhzYw2GQBYsq_q-pMtClecGNVQ3lZSuNmYA0SSO82MeKRcFGfrlNw7qNG4JJ3Olmdjm1lnFHMscXAZYFGwb7IEYuXpztANvOAwiX-ndRgxwbY_QJUInv7MHuda6aDax8nBG3JlVr2nct-m1UHto5qzIQ&amp;X-OWA-CANARY=An5h92A0o0-NnOpg86X6b1AE-pUZyNoYdMvlO5O_9JkqwjHibr0wBvuamWWzRZDfUkuFObCMefo.&amp;owa=outlook.office365.com&amp;scriptVer=20221104009.06&amp;animation=tru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068" y="1326862"/>
            <a:ext cx="3270302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attachments.office.net/owa/aleighton%40stanionprimary.org.uk/service.svc/s/GetAttachmentThumbnail?id=AAMkADlhYjMzOTdmLWY2YTktNDQzZS05MDI2LTI3YjcxODIzMGZjZgBGAAAAAAA7tdHMx6nTT7lH8nf9y0TYBwAYAPLq%2BVAZS4cDl4lK9OzOAAAAAAEMAAAYAPLq%2BVAZS4cDl4lK9OzOAAOtNSiwAAABEgAQAJNJsrFjCVZIonGmTTsT%2BMA%3D&amp;thumbnailType=2&amp;token=eyJhbGciOiJSUzI1NiIsImtpZCI6IkQ4OThGN0RDMjk2ODQ1MDk1RUUwREZGQ0MzODBBOTM5NjUwNDNFNjQiLCJ0eXAiOiJKV1QiLCJ4NXQiOiIySmozM0Nsb1JRbGU0Tl84dzRDcE9XVUVQbVEifQ.eyJvcmlnaW4iOiJodHRwczovL291dGxvb2sub2ZmaWNlMzY1LmNvbSIsInVjIjoiNzNmMmJjOWFjYTk1NGRkYjg0Nzc1YmFhYzAyNmFlMzUiLCJzaWduaW5fc3RhdGUiOiJbXCJrbXNpXCJdIiwidmVyIjoiRXhjaGFuZ2UuQ2FsbGJhY2suVjEiLCJhcHBjdHhzZW5kZXIiOiJPd2FEb3dubG9hZEA0YjA5Y2E0NC04NjQwLTRjMjEtYWMyNi00NzI3YTBjM2IzNzIiLCJpc3NyaW5nIjoiV1ciLCJhcHBjdHgiOiJ7XCJtc2V4Y2hwcm90XCI6XCJvd2FcIixcInB1aWRcIjpcIjExNTM3NjU5MzI0ODA0NDQ4ODRcIixcInNjb3BlXCI6XCJPd2FEb3dubG9hZFwiLFwib2lkXCI6XCJhOWI1ZmVjNC05ZGI1LTQzODEtODhjZC1kNWQ4YzY3NTQ2NThcIixcInByaW1hcnlzaWRcIjpcIlMtMS01LTIxLTE1MTU2MzM2NjktMzUzMzg0NzY4NC00MjY0NzQ3MTM1LTExMDkyOTMyXCJ9IiwibmJmIjoxNjY4NjM0MTQxLCJleHAiOjE2Njg2MzQ3NDEsImlzcyI6IjAwMDAwMDAyLTAwMDAtMGZmMS1jZTAwLTAwMDAwMDAwMDAwMEA0YjA5Y2E0NC04NjQwLTRjMjEtYWMyNi00NzI3YTBjM2IzNzIiLCJhdWQiOiIwMDAwMDAwMi0wMDAwLTBmZjEtY2UwMC0wMDAwMDAwMDAwMDAvYXR0YWNobWVudHMub2ZmaWNlLm5ldEA0YjA5Y2E0NC04NjQwLTRjMjEtYWMyNi00NzI3YTBjM2IzNzIiLCJoYXBwIjoib3dhIn0.VOqtrCm4sVJBP_DWIIcSR_fBANpNbBiwfvPDIFOpLZLYyBHO9WiFnLKbi_gNJBHSqr7-eh_E8moy9K23Fw0Zm7uEpss_zd5ozvuTL64siKDJLbTF2KaVcewbBfMO6H0CqFSfpys_2zm6vsdiUIVGQpL8U8q2cqyUjAQseu4lUuYM7Kjtcslb9DssLw2urLIhzYw2GQBYsq_q-pMtClecGNVQ3lZSuNmYA0SSO82MeKRcFGfrlNw7qNG4JJ3Olmdjm1lnFHMscXAZYFGwb7IEYuXpztANvOAwiX-ndRgxwbY_QJUInv7MHuda6aDax8nBG3JlVr2nct-m1UHto5qzIQ&amp;X-OWA-CANARY=An5h92A0o0-NnOpg86X6b1AE-pUZyNoYdMvlO5O_9JkqwjHibr0wBvuamWWzRZDfUkuFObCMefo.&amp;owa=outlook.office365.com&amp;scriptVer=20221104009.06&amp;animation=tru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739" y="270018"/>
            <a:ext cx="3101315" cy="4126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s://attachments.office.net/owa/aleighton%40stanionprimary.org.uk/service.svc/s/GetAttachmentThumbnail?id=AAMkADlhYjMzOTdmLWY2YTktNDQzZS05MDI2LTI3YjcxODIzMGZjZgBGAAAAAAA7tdHMx6nTT7lH8nf9y0TYBwAYAPLq%2BVAZS4cDl4lK9OzOAAAAAAEMAAAYAPLq%2BVAZS4cDl4lK9OzOAAOtNSiwAAABEgAQAJJHoypMsO9EsxuseMMEL3M%3D&amp;thumbnailType=2&amp;token=eyJhbGciOiJSUzI1NiIsImtpZCI6IkQ4OThGN0RDMjk2ODQ1MDk1RUUwREZGQ0MzODBBOTM5NjUwNDNFNjQiLCJ0eXAiOiJKV1QiLCJ4NXQiOiIySmozM0Nsb1JRbGU0Tl84dzRDcE9XVUVQbVEifQ.eyJvcmlnaW4iOiJodHRwczovL291dGxvb2sub2ZmaWNlMzY1LmNvbSIsInVjIjoiNzNmMmJjOWFjYTk1NGRkYjg0Nzc1YmFhYzAyNmFlMzUiLCJzaWduaW5fc3RhdGUiOiJbXCJrbXNpXCJdIiwidmVyIjoiRXhjaGFuZ2UuQ2FsbGJhY2suVjEiLCJhcHBjdHhzZW5kZXIiOiJPd2FEb3dubG9hZEA0YjA5Y2E0NC04NjQwLTRjMjEtYWMyNi00NzI3YTBjM2IzNzIiLCJpc3NyaW5nIjoiV1ciLCJhcHBjdHgiOiJ7XCJtc2V4Y2hwcm90XCI6XCJvd2FcIixcInB1aWRcIjpcIjExNTM3NjU5MzI0ODA0NDQ4ODRcIixcInNjb3BlXCI6XCJPd2FEb3dubG9hZFwiLFwib2lkXCI6XCJhOWI1ZmVjNC05ZGI1LTQzODEtODhjZC1kNWQ4YzY3NTQ2NThcIixcInByaW1hcnlzaWRcIjpcIlMtMS01LTIxLTE1MTU2MzM2NjktMzUzMzg0NzY4NC00MjY0NzQ3MTM1LTExMDkyOTMyXCJ9IiwibmJmIjoxNjY4NjM0MTQxLCJleHAiOjE2Njg2MzQ3NDEsImlzcyI6IjAwMDAwMDAyLTAwMDAtMGZmMS1jZTAwLTAwMDAwMDAwMDAwMEA0YjA5Y2E0NC04NjQwLTRjMjEtYWMyNi00NzI3YTBjM2IzNzIiLCJhdWQiOiIwMDAwMDAwMi0wMDAwLTBmZjEtY2UwMC0wMDAwMDAwMDAwMDAvYXR0YWNobWVudHMub2ZmaWNlLm5ldEA0YjA5Y2E0NC04NjQwLTRjMjEtYWMyNi00NzI3YTBjM2IzNzIiLCJoYXBwIjoib3dhIn0.VOqtrCm4sVJBP_DWIIcSR_fBANpNbBiwfvPDIFOpLZLYyBHO9WiFnLKbi_gNJBHSqr7-eh_E8moy9K23Fw0Zm7uEpss_zd5ozvuTL64siKDJLbTF2KaVcewbBfMO6H0CqFSfpys_2zm6vsdiUIVGQpL8U8q2cqyUjAQseu4lUuYM7Kjtcslb9DssLw2urLIhzYw2GQBYsq_q-pMtClecGNVQ3lZSuNmYA0SSO82MeKRcFGfrlNw7qNG4JJ3Olmdjm1lnFHMscXAZYFGwb7IEYuXpztANvOAwiX-ndRgxwbY_QJUInv7MHuda6aDax8nBG3JlVr2nct-m1UHto5qzIQ&amp;X-OWA-CANARY=An5h92A0o0-NnOpg86X6b1AE-pUZyNoYdMvlO5O_9JkqwjHibr0wBvuamWWzRZDfUkuFObCMefo.&amp;owa=outlook.office365.com&amp;scriptVer=20221104009.06&amp;animation=tru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3952" y="3577997"/>
            <a:ext cx="2234045" cy="2972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s://attachments.office.net/owa/aleighton%40stanionprimary.org.uk/service.svc/s/GetAttachmentThumbnail?id=AAMkADlhYjMzOTdmLWY2YTktNDQzZS05MDI2LTI3YjcxODIzMGZjZgBGAAAAAAA7tdHMx6nTT7lH8nf9y0TYBwAYAPLq%2BVAZS4cDl4lK9OzOAAAAAAEMAAAYAPLq%2BVAZS4cDl4lK9OzOAAOtNSiwAAABEgAQAP2vdi%2BAcdRClwpiwWZVrv0%3D&amp;thumbnailType=2&amp;token=eyJhbGciOiJSUzI1NiIsImtpZCI6IkQ4OThGN0RDMjk2ODQ1MDk1RUUwREZGQ0MzODBBOTM5NjUwNDNFNjQiLCJ0eXAiOiJKV1QiLCJ4NXQiOiIySmozM0Nsb1JRbGU0Tl84dzRDcE9XVUVQbVEifQ.eyJvcmlnaW4iOiJodHRwczovL291dGxvb2sub2ZmaWNlMzY1LmNvbSIsInVjIjoiNzNmMmJjOWFjYTk1NGRkYjg0Nzc1YmFhYzAyNmFlMzUiLCJzaWduaW5fc3RhdGUiOiJbXCJrbXNpXCJdIiwidmVyIjoiRXhjaGFuZ2UuQ2FsbGJhY2suVjEiLCJhcHBjdHhzZW5kZXIiOiJPd2FEb3dubG9hZEA0YjA5Y2E0NC04NjQwLTRjMjEtYWMyNi00NzI3YTBjM2IzNzIiLCJpc3NyaW5nIjoiV1ciLCJhcHBjdHgiOiJ7XCJtc2V4Y2hwcm90XCI6XCJvd2FcIixcInB1aWRcIjpcIjExNTM3NjU5MzI0ODA0NDQ4ODRcIixcInNjb3BlXCI6XCJPd2FEb3dubG9hZFwiLFwib2lkXCI6XCJhOWI1ZmVjNC05ZGI1LTQzODEtODhjZC1kNWQ4YzY3NTQ2NThcIixcInByaW1hcnlzaWRcIjpcIlMtMS01LTIxLTE1MTU2MzM2NjktMzUzMzg0NzY4NC00MjY0NzQ3MTM1LTExMDkyOTMyXCJ9IiwibmJmIjoxNjY4NjM0MTQxLCJleHAiOjE2Njg2MzQ3NDEsImlzcyI6IjAwMDAwMDAyLTAwMDAtMGZmMS1jZTAwLTAwMDAwMDAwMDAwMEA0YjA5Y2E0NC04NjQwLTRjMjEtYWMyNi00NzI3YTBjM2IzNzIiLCJhdWQiOiIwMDAwMDAwMi0wMDAwLTBmZjEtY2UwMC0wMDAwMDAwMDAwMDAvYXR0YWNobWVudHMub2ZmaWNlLm5ldEA0YjA5Y2E0NC04NjQwLTRjMjEtYWMyNi00NzI3YTBjM2IzNzIiLCJoYXBwIjoib3dhIn0.VOqtrCm4sVJBP_DWIIcSR_fBANpNbBiwfvPDIFOpLZLYyBHO9WiFnLKbi_gNJBHSqr7-eh_E8moy9K23Fw0Zm7uEpss_zd5ozvuTL64siKDJLbTF2KaVcewbBfMO6H0CqFSfpys_2zm6vsdiUIVGQpL8U8q2cqyUjAQseu4lUuYM7Kjtcslb9DssLw2urLIhzYw2GQBYsq_q-pMtClecGNVQ3lZSuNmYA0SSO82MeKRcFGfrlNw7qNG4JJ3Olmdjm1lnFHMscXAZYFGwb7IEYuXpztANvOAwiX-ndRgxwbY_QJUInv7MHuda6aDax8nBG3JlVr2nct-m1UHto5qzIQ&amp;X-OWA-CANARY=An5h92A0o0-NnOpg86X6b1AE-pUZyNoYdMvlO5O_9JkqwjHibr0wBvuamWWzRZDfUkuFObCMefo.&amp;owa=outlook.office365.com&amp;scriptVer=20221104009.06&amp;animation=tru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7997" y="1394691"/>
            <a:ext cx="3874935" cy="5155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75153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4239" t="20451" r="41164" b="20116"/>
          <a:stretch/>
        </p:blipFill>
        <p:spPr>
          <a:xfrm>
            <a:off x="378691" y="1522430"/>
            <a:ext cx="3925455" cy="533557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4909" t="11827" r="38905" b="11329"/>
          <a:stretch/>
        </p:blipFill>
        <p:spPr>
          <a:xfrm>
            <a:off x="3322782" y="469628"/>
            <a:ext cx="2881745" cy="475672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34589" t="17659" r="38448" b="14032"/>
          <a:stretch/>
        </p:blipFill>
        <p:spPr>
          <a:xfrm>
            <a:off x="7248237" y="249382"/>
            <a:ext cx="4285673" cy="6107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4645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6270" t="22149" r="37224" b="14172"/>
          <a:stretch/>
        </p:blipFill>
        <p:spPr>
          <a:xfrm>
            <a:off x="6142183" y="100920"/>
            <a:ext cx="4989276" cy="674226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5759" t="21763" r="38009" b="10263"/>
          <a:stretch/>
        </p:blipFill>
        <p:spPr>
          <a:xfrm>
            <a:off x="555859" y="201840"/>
            <a:ext cx="4487196" cy="6540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2393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6023" t="21752" r="38221" b="11888"/>
          <a:stretch/>
        </p:blipFill>
        <p:spPr>
          <a:xfrm>
            <a:off x="817080" y="192097"/>
            <a:ext cx="4466120" cy="64726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7140" t="23024" r="37667" b="9983"/>
          <a:stretch/>
        </p:blipFill>
        <p:spPr>
          <a:xfrm>
            <a:off x="6002534" y="192097"/>
            <a:ext cx="4342193" cy="6495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2780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attachments.office.net/owa/aleighton%40stanionprimary.org.uk/service.svc/s/GetAttachmentThumbnail?id=AAMkADlhYjMzOTdmLWY2YTktNDQzZS05MDI2LTI3YjcxODIzMGZjZgBGAAAAAAA7tdHMx6nTT7lH8nf9y0TYBwAYAPLq%2BVAZS4cDl4lK9OzOAAAAAAEMAAAYAPLq%2BVAZS4cDl4lK9OzOAAOtNSitAAABEgAQAHoYTp%2FVe4RNviy5azPdH2Y%3D&amp;thumbnailType=2&amp;token=eyJhbGciOiJSUzI1NiIsImtpZCI6IkQ4OThGN0RDMjk2ODQ1MDk1RUUwREZGQ0MzODBBOTM5NjUwNDNFNjQiLCJ0eXAiOiJKV1QiLCJ4NXQiOiIySmozM0Nsb1JRbGU0Tl84dzRDcE9XVUVQbVEifQ.eyJvcmlnaW4iOiJodHRwczovL291dGxvb2sub2ZmaWNlMzY1LmNvbSIsInVjIjoiNzNmMmJjOWFjYTk1NGRkYjg0Nzc1YmFhYzAyNmFlMzUiLCJzaWduaW5fc3RhdGUiOiJbXCJrbXNpXCJdIiwidmVyIjoiRXhjaGFuZ2UuQ2FsbGJhY2suVjEiLCJhcHBjdHhzZW5kZXIiOiJPd2FEb3dubG9hZEA0YjA5Y2E0NC04NjQwLTRjMjEtYWMyNi00NzI3YTBjM2IzNzIiLCJpc3NyaW5nIjoiV1ciLCJhcHBjdHgiOiJ7XCJtc2V4Y2hwcm90XCI6XCJvd2FcIixcInB1aWRcIjpcIjExNTM3NjU5MzI0ODA0NDQ4ODRcIixcInNjb3BlXCI6XCJPd2FEb3dubG9hZFwiLFwib2lkXCI6XCJhOWI1ZmVjNC05ZGI1LTQzODEtODhjZC1kNWQ4YzY3NTQ2NThcIixcInByaW1hcnlzaWRcIjpcIlMtMS01LTIxLTE1MTU2MzM2NjktMzUzMzg0NzY4NC00MjY0NzQ3MTM1LTExMDkyOTMyXCJ9IiwibmJmIjoxNjY4NjM0NzQyLCJleHAiOjE2Njg2MzUzNDIsImlzcyI6IjAwMDAwMDAyLTAwMDAtMGZmMS1jZTAwLTAwMDAwMDAwMDAwMEA0YjA5Y2E0NC04NjQwLTRjMjEtYWMyNi00NzI3YTBjM2IzNzIiLCJhdWQiOiIwMDAwMDAwMi0wMDAwLTBmZjEtY2UwMC0wMDAwMDAwMDAwMDAvYXR0YWNobWVudHMub2ZmaWNlLm5ldEA0YjA5Y2E0NC04NjQwLTRjMjEtYWMyNi00NzI3YTBjM2IzNzIiLCJoYXBwIjoib3dhIn0.S23AENpxSBNyrjoYKkamOYmb687d_c4Xq8EZ4KkUIcxznuZ6342bFE-9eHNUzC_V4HW28I3-EQgi06E-D-48kOPGdv4s4XVOBAra-2Uz0TWKHNNRdSxuS-b1Wzxcz5GGc2ReecRX1RhmH7ThipP-TYzy8mQSldqZbJJRwkBaZTIwxDWmSjrElTrLErKE-tTacGU_FQ7X-zPw-X0vvu84kxq2-DJ7fpIEFnhKBs5qeBFRMfPOtShkL-nfupJZc0TcXSNIX8kx06unleUa6r8-t3YrX5f3dTzVwpjDtSTkoWZYNBuUeX7sWuBP8cHRc9RCTakfdKIOH2_EJqsY7ZZm2A&amp;X-OWA-CANARY=mr4rZ5cfP0ePvsQrjXJzXoBNAIEbyNoYV9GtvAVr-yTJPdKiFTFPONaeXee92MJfcgBtplUvEFo.&amp;owa=outlook.office365.com&amp;scriptVer=20221104009.06&amp;animation=true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721" y="1690688"/>
            <a:ext cx="3263503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s://attachments.office.net/owa/aleighton%40stanionprimary.org.uk/service.svc/s/GetAttachmentThumbnail?id=AAMkADlhYjMzOTdmLWY2YTktNDQzZS05MDI2LTI3YjcxODIzMGZjZgBGAAAAAAA7tdHMx6nTT7lH8nf9y0TYBwAYAPLq%2BVAZS4cDl4lK9OzOAAAAAAEMAAAYAPLq%2BVAZS4cDl4lK9OzOAAOtNSitAAABEgAQAF3cVu7G49tLk7teTjKEIcQ%3D&amp;thumbnailType=2&amp;token=eyJhbGciOiJSUzI1NiIsImtpZCI6IkQ4OThGN0RDMjk2ODQ1MDk1RUUwREZGQ0MzODBBOTM5NjUwNDNFNjQiLCJ0eXAiOiJKV1QiLCJ4NXQiOiIySmozM0Nsb1JRbGU0Tl84dzRDcE9XVUVQbVEifQ.eyJvcmlnaW4iOiJodHRwczovL291dGxvb2sub2ZmaWNlMzY1LmNvbSIsInVjIjoiNzNmMmJjOWFjYTk1NGRkYjg0Nzc1YmFhYzAyNmFlMzUiLCJzaWduaW5fc3RhdGUiOiJbXCJrbXNpXCJdIiwidmVyIjoiRXhjaGFuZ2UuQ2FsbGJhY2suVjEiLCJhcHBjdHhzZW5kZXIiOiJPd2FEb3dubG9hZEA0YjA5Y2E0NC04NjQwLTRjMjEtYWMyNi00NzI3YTBjM2IzNzIiLCJpc3NyaW5nIjoiV1ciLCJhcHBjdHgiOiJ7XCJtc2V4Y2hwcm90XCI6XCJvd2FcIixcInB1aWRcIjpcIjExNTM3NjU5MzI0ODA0NDQ4ODRcIixcInNjb3BlXCI6XCJPd2FEb3dubG9hZFwiLFwib2lkXCI6XCJhOWI1ZmVjNC05ZGI1LTQzODEtODhjZC1kNWQ4YzY3NTQ2NThcIixcInByaW1hcnlzaWRcIjpcIlMtMS01LTIxLTE1MTU2MzM2NjktMzUzMzg0NzY4NC00MjY0NzQ3MTM1LTExMDkyOTMyXCJ9IiwibmJmIjoxNjY4NjM0NzQyLCJleHAiOjE2Njg2MzUzNDIsImlzcyI6IjAwMDAwMDAyLTAwMDAtMGZmMS1jZTAwLTAwMDAwMDAwMDAwMEA0YjA5Y2E0NC04NjQwLTRjMjEtYWMyNi00NzI3YTBjM2IzNzIiLCJhdWQiOiIwMDAwMDAwMi0wMDAwLTBmZjEtY2UwMC0wMDAwMDAwMDAwMDAvYXR0YWNobWVudHMub2ZmaWNlLm5ldEA0YjA5Y2E0NC04NjQwLTRjMjEtYWMyNi00NzI3YTBjM2IzNzIiLCJoYXBwIjoib3dhIn0.S23AENpxSBNyrjoYKkamOYmb687d_c4Xq8EZ4KkUIcxznuZ6342bFE-9eHNUzC_V4HW28I3-EQgi06E-D-48kOPGdv4s4XVOBAra-2Uz0TWKHNNRdSxuS-b1Wzxcz5GGc2ReecRX1RhmH7ThipP-TYzy8mQSldqZbJJRwkBaZTIwxDWmSjrElTrLErKE-tTacGU_FQ7X-zPw-X0vvu84kxq2-DJ7fpIEFnhKBs5qeBFRMfPOtShkL-nfupJZc0TcXSNIX8kx06unleUa6r8-t3YrX5f3dTzVwpjDtSTkoWZYNBuUeX7sWuBP8cHRc9RCTakfdKIOH2_EJqsY7ZZm2A&amp;X-OWA-CANARY=mr4rZ5cfP0ePvsQrjXJzXoBNAIEbyNoYV9GtvAVr-yTJPdKiFTFPONaeXee92MJfcgBtplUvEFo.&amp;owa=outlook.office365.com&amp;scriptVer=20221104009.06&amp;animation=tru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866" y="171161"/>
            <a:ext cx="3352800" cy="447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s://attachments.office.net/owa/aleighton%40stanionprimary.org.uk/service.svc/s/GetAttachmentThumbnail?id=AAMkADlhYjMzOTdmLWY2YTktNDQzZS05MDI2LTI3YjcxODIzMGZjZgBGAAAAAAA7tdHMx6nTT7lH8nf9y0TYBwAYAPLq%2BVAZS4cDl4lK9OzOAAAAAAEMAAAYAPLq%2BVAZS4cDl4lK9OzOAAOtNSitAAABEgAQAMrcHUMt2L9Kqv%2Fmtc7gH4Q%3D&amp;thumbnailType=2&amp;token=eyJhbGciOiJSUzI1NiIsImtpZCI6IkQ4OThGN0RDMjk2ODQ1MDk1RUUwREZGQ0MzODBBOTM5NjUwNDNFNjQiLCJ0eXAiOiJKV1QiLCJ4NXQiOiIySmozM0Nsb1JRbGU0Tl84dzRDcE9XVUVQbVEifQ.eyJvcmlnaW4iOiJodHRwczovL291dGxvb2sub2ZmaWNlMzY1LmNvbSIsInVjIjoiNzNmMmJjOWFjYTk1NGRkYjg0Nzc1YmFhYzAyNmFlMzUiLCJzaWduaW5fc3RhdGUiOiJbXCJrbXNpXCJdIiwidmVyIjoiRXhjaGFuZ2UuQ2FsbGJhY2suVjEiLCJhcHBjdHhzZW5kZXIiOiJPd2FEb3dubG9hZEA0YjA5Y2E0NC04NjQwLTRjMjEtYWMyNi00NzI3YTBjM2IzNzIiLCJpc3NyaW5nIjoiV1ciLCJhcHBjdHgiOiJ7XCJtc2V4Y2hwcm90XCI6XCJvd2FcIixcInB1aWRcIjpcIjExNTM3NjU5MzI0ODA0NDQ4ODRcIixcInNjb3BlXCI6XCJPd2FEb3dubG9hZFwiLFwib2lkXCI6XCJhOWI1ZmVjNC05ZGI1LTQzODEtODhjZC1kNWQ4YzY3NTQ2NThcIixcInByaW1hcnlzaWRcIjpcIlMtMS01LTIxLTE1MTU2MzM2NjktMzUzMzg0NzY4NC00MjY0NzQ3MTM1LTExMDkyOTMyXCJ9IiwibmJmIjoxNjY4NjM0NzQyLCJleHAiOjE2Njg2MzUzNDIsImlzcyI6IjAwMDAwMDAyLTAwMDAtMGZmMS1jZTAwLTAwMDAwMDAwMDAwMEA0YjA5Y2E0NC04NjQwLTRjMjEtYWMyNi00NzI3YTBjM2IzNzIiLCJhdWQiOiIwMDAwMDAwMi0wMDAwLTBmZjEtY2UwMC0wMDAwMDAwMDAwMDAvYXR0YWNobWVudHMub2ZmaWNlLm5ldEA0YjA5Y2E0NC04NjQwLTRjMjEtYWMyNi00NzI3YTBjM2IzNzIiLCJoYXBwIjoib3dhIn0.S23AENpxSBNyrjoYKkamOYmb687d_c4Xq8EZ4KkUIcxznuZ6342bFE-9eHNUzC_V4HW28I3-EQgi06E-D-48kOPGdv4s4XVOBAra-2Uz0TWKHNNRdSxuS-b1Wzxcz5GGc2ReecRX1RhmH7ThipP-TYzy8mQSldqZbJJRwkBaZTIwxDWmSjrElTrLErKE-tTacGU_FQ7X-zPw-X0vvu84kxq2-DJ7fpIEFnhKBs5qeBFRMfPOtShkL-nfupJZc0TcXSNIX8kx06unleUa6r8-t3YrX5f3dTzVwpjDtSTkoWZYNBuUeX7sWuBP8cHRc9RCTakfdKIOH2_EJqsY7ZZm2A&amp;X-OWA-CANARY=mr4rZ5cfP0ePvsQrjXJzXoBNAIEbyNoYV9GtvAVr-yTJPdKiFTFPONaeXee92MJfcgBtplUvEFo.&amp;owa=outlook.office365.com&amp;scriptVer=20221104009.06&amp;animation=tru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5005" y="2318327"/>
            <a:ext cx="3318164" cy="4424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https://attachments.office.net/owa/aleighton%40stanionprimary.org.uk/service.svc/s/GetAttachmentThumbnail?id=AAMkADlhYjMzOTdmLWY2YTktNDQzZS05MDI2LTI3YjcxODIzMGZjZgBGAAAAAAA7tdHMx6nTT7lH8nf9y0TYBwAYAPLq%2BVAZS4cDl4lK9OzOAAAAAAEMAAAYAPLq%2BVAZS4cDl4lK9OzOAAOtNSitAAABEgAQAA8o%2B%2Bk2eFBNnxrzOpuSVeo%3D&amp;thumbnailType=2&amp;token=eyJhbGciOiJSUzI1NiIsImtpZCI6IkQ4OThGN0RDMjk2ODQ1MDk1RUUwREZGQ0MzODBBOTM5NjUwNDNFNjQiLCJ0eXAiOiJKV1QiLCJ4NXQiOiIySmozM0Nsb1JRbGU0Tl84dzRDcE9XVUVQbVEifQ.eyJvcmlnaW4iOiJodHRwczovL291dGxvb2sub2ZmaWNlMzY1LmNvbSIsInVjIjoiNzNmMmJjOWFjYTk1NGRkYjg0Nzc1YmFhYzAyNmFlMzUiLCJzaWduaW5fc3RhdGUiOiJbXCJrbXNpXCJdIiwidmVyIjoiRXhjaGFuZ2UuQ2FsbGJhY2suVjEiLCJhcHBjdHhzZW5kZXIiOiJPd2FEb3dubG9hZEA0YjA5Y2E0NC04NjQwLTRjMjEtYWMyNi00NzI3YTBjM2IzNzIiLCJpc3NyaW5nIjoiV1ciLCJhcHBjdHgiOiJ7XCJtc2V4Y2hwcm90XCI6XCJvd2FcIixcInB1aWRcIjpcIjExNTM3NjU5MzI0ODA0NDQ4ODRcIixcInNjb3BlXCI6XCJPd2FEb3dubG9hZFwiLFwib2lkXCI6XCJhOWI1ZmVjNC05ZGI1LTQzODEtODhjZC1kNWQ4YzY3NTQ2NThcIixcInByaW1hcnlzaWRcIjpcIlMtMS01LTIxLTE1MTU2MzM2NjktMzUzMzg0NzY4NC00MjY0NzQ3MTM1LTExMDkyOTMyXCJ9IiwibmJmIjoxNjY4NjM0NzQyLCJleHAiOjE2Njg2MzUzNDIsImlzcyI6IjAwMDAwMDAyLTAwMDAtMGZmMS1jZTAwLTAwMDAwMDAwMDAwMEA0YjA5Y2E0NC04NjQwLTRjMjEtYWMyNi00NzI3YTBjM2IzNzIiLCJhdWQiOiIwMDAwMDAwMi0wMDAwLTBmZjEtY2UwMC0wMDAwMDAwMDAwMDAvYXR0YWNobWVudHMub2ZmaWNlLm5ldEA0YjA5Y2E0NC04NjQwLTRjMjEtYWMyNi00NzI3YTBjM2IzNzIiLCJoYXBwIjoib3dhIn0.S23AENpxSBNyrjoYKkamOYmb687d_c4Xq8EZ4KkUIcxznuZ6342bFE-9eHNUzC_V4HW28I3-EQgi06E-D-48kOPGdv4s4XVOBAra-2Uz0TWKHNNRdSxuS-b1Wzxcz5GGc2ReecRX1RhmH7ThipP-TYzy8mQSldqZbJJRwkBaZTIwxDWmSjrElTrLErKE-tTacGU_FQ7X-zPw-X0vvu84kxq2-DJ7fpIEFnhKBs5qeBFRMfPOtShkL-nfupJZc0TcXSNIX8kx06unleUa6r8-t3YrX5f3dTzVwpjDtSTkoWZYNBuUeX7sWuBP8cHRc9RCTakfdKIOH2_EJqsY7ZZm2A&amp;X-OWA-CANARY=mr4rZ5cfP0ePvsQrjXJzXoBNAIEbyNoYV9GtvAVr-yTJPdKiFTFPONaeXee92MJfcgBtplUvEFo.&amp;owa=outlook.office365.com&amp;scriptVer=20221104009.06&amp;animation=tru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7699" y="619270"/>
            <a:ext cx="3643421" cy="4857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57048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attachments.office.net/owa/aleighton%40stanionprimary.org.uk/service.svc/s/GetAttachmentThumbnail?id=AAMkADlhYjMzOTdmLWY2YTktNDQzZS05MDI2LTI3YjcxODIzMGZjZgBGAAAAAAA7tdHMx6nTT7lH8nf9y0TYBwAYAPLq%2BVAZS4cDl4lK9OzOAAAAAAEMAAAYAPLq%2BVAZS4cDl4lK9OzOAAOtNSisAAABEgAQAIy8inVMxuBLpwgU3barTeg%3D&amp;thumbnailType=2&amp;token=eyJhbGciOiJSUzI1NiIsImtpZCI6IkQ4OThGN0RDMjk2ODQ1MDk1RUUwREZGQ0MzODBBOTM5NjUwNDNFNjQiLCJ0eXAiOiJKV1QiLCJ4NXQiOiIySmozM0Nsb1JRbGU0Tl84dzRDcE9XVUVQbVEifQ.eyJvcmlnaW4iOiJodHRwczovL291dGxvb2sub2ZmaWNlMzY1LmNvbSIsInVjIjoiNzNmMmJjOWFjYTk1NGRkYjg0Nzc1YmFhYzAyNmFlMzUiLCJzaWduaW5fc3RhdGUiOiJbXCJrbXNpXCJdIiwidmVyIjoiRXhjaGFuZ2UuQ2FsbGJhY2suVjEiLCJhcHBjdHhzZW5kZXIiOiJPd2FEb3dubG9hZEA0YjA5Y2E0NC04NjQwLTRjMjEtYWMyNi00NzI3YTBjM2IzNzIiLCJpc3NyaW5nIjoiV1ciLCJhcHBjdHgiOiJ7XCJtc2V4Y2hwcm90XCI6XCJvd2FcIixcInB1aWRcIjpcIjExNTM3NjU5MzI0ODA0NDQ4ODRcIixcInNjb3BlXCI6XCJPd2FEb3dubG9hZFwiLFwib2lkXCI6XCJhOWI1ZmVjNC05ZGI1LTQzODEtODhjZC1kNWQ4YzY3NTQ2NThcIixcInByaW1hcnlzaWRcIjpcIlMtMS01LTIxLTE1MTU2MzM2NjktMzUzMzg0NzY4NC00MjY0NzQ3MTM1LTExMDkyOTMyXCJ9IiwibmJmIjoxNjY4NjM1MDQxLCJleHAiOjE2Njg2MzU2NDEsImlzcyI6IjAwMDAwMDAyLTAwMDAtMGZmMS1jZTAwLTAwMDAwMDAwMDAwMEA0YjA5Y2E0NC04NjQwLTRjMjEtYWMyNi00NzI3YTBjM2IzNzIiLCJhdWQiOiIwMDAwMDAwMi0wMDAwLTBmZjEtY2UwMC0wMDAwMDAwMDAwMDAvYXR0YWNobWVudHMub2ZmaWNlLm5ldEA0YjA5Y2E0NC04NjQwLTRjMjEtYWMyNi00NzI3YTBjM2IzNzIiLCJoYXBwIjoib3dhIn0.ky6CFrkkGM6mMFmqIZH_uXqoUJtyNhHyLFeK3IcuzPCehxFzoGeQHwKSgaMmmRl30mT6C4reFC3Gajx844gCr4VzB5UrN720GO_n92KWfEUMAVJtkBWpF068HCy7CPbMZcUjEwvx7XxfFikH6ldTPhQxQr7mncYqmtlk4Eq-9fE-eGSVRaCienjzLLaejZ2gAv9KwULbvabxZ8PFws5gdzKrICcr_vB1ewaY-mwagLbbsl04hUHoX35OYU3BCl1T9eZ7zJNT-Bae_O5Ync5n2pfxtRYgPvokyZoOd6pvc1QG59ZwEzPP9Zbm2_Oeb3fSatyzUiOx669v_9xAtT1PNw&amp;X-OWA-CANARY=SmwCZx8FGE20KzxXv-_nYaBDUtMbyNoYhOj9UYxgPgv8s9LOkx6lDx_Dx7TuNgZaOixaaHcDxW8.&amp;owa=outlook.office365.com&amp;scriptVer=20221104009.06&amp;animation=true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216" y="1382280"/>
            <a:ext cx="3769784" cy="2827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s://attachments.office.net/owa/aleighton%40stanionprimary.org.uk/service.svc/s/GetAttachmentThumbnail?id=AAMkADlhYjMzOTdmLWY2YTktNDQzZS05MDI2LTI3YjcxODIzMGZjZgBGAAAAAAA7tdHMx6nTT7lH8nf9y0TYBwAYAPLq%2BVAZS4cDl4lK9OzOAAAAAAEMAAAYAPLq%2BVAZS4cDl4lK9OzOAAOtNSisAAABEgAQALq5%2FyutQLtOskO7XP6H5fE%3D&amp;thumbnailType=2&amp;token=eyJhbGciOiJSUzI1NiIsImtpZCI6IkQ4OThGN0RDMjk2ODQ1MDk1RUUwREZGQ0MzODBBOTM5NjUwNDNFNjQiLCJ0eXAiOiJKV1QiLCJ4NXQiOiIySmozM0Nsb1JRbGU0Tl84dzRDcE9XVUVQbVEifQ.eyJvcmlnaW4iOiJodHRwczovL291dGxvb2sub2ZmaWNlMzY1LmNvbSIsInVjIjoiNzNmMmJjOWFjYTk1NGRkYjg0Nzc1YmFhYzAyNmFlMzUiLCJzaWduaW5fc3RhdGUiOiJbXCJrbXNpXCJdIiwidmVyIjoiRXhjaGFuZ2UuQ2FsbGJhY2suVjEiLCJhcHBjdHhzZW5kZXIiOiJPd2FEb3dubG9hZEA0YjA5Y2E0NC04NjQwLTRjMjEtYWMyNi00NzI3YTBjM2IzNzIiLCJpc3NyaW5nIjoiV1ciLCJhcHBjdHgiOiJ7XCJtc2V4Y2hwcm90XCI6XCJvd2FcIixcInB1aWRcIjpcIjExNTM3NjU5MzI0ODA0NDQ4ODRcIixcInNjb3BlXCI6XCJPd2FEb3dubG9hZFwiLFwib2lkXCI6XCJhOWI1ZmVjNC05ZGI1LTQzODEtODhjZC1kNWQ4YzY3NTQ2NThcIixcInByaW1hcnlzaWRcIjpcIlMtMS01LTIxLTE1MTU2MzM2NjktMzUzMzg0NzY4NC00MjY0NzQ3MTM1LTExMDkyOTMyXCJ9IiwibmJmIjoxNjY4NjM1MDQxLCJleHAiOjE2Njg2MzU2NDEsImlzcyI6IjAwMDAwMDAyLTAwMDAtMGZmMS1jZTAwLTAwMDAwMDAwMDAwMEA0YjA5Y2E0NC04NjQwLTRjMjEtYWMyNi00NzI3YTBjM2IzNzIiLCJhdWQiOiIwMDAwMDAwMi0wMDAwLTBmZjEtY2UwMC0wMDAwMDAwMDAwMDAvYXR0YWNobWVudHMub2ZmaWNlLm5ldEA0YjA5Y2E0NC04NjQwLTRjMjEtYWMyNi00NzI3YTBjM2IzNzIiLCJoYXBwIjoib3dhIn0.ky6CFrkkGM6mMFmqIZH_uXqoUJtyNhHyLFeK3IcuzPCehxFzoGeQHwKSgaMmmRl30mT6C4reFC3Gajx844gCr4VzB5UrN720GO_n92KWfEUMAVJtkBWpF068HCy7CPbMZcUjEwvx7XxfFikH6ldTPhQxQr7mncYqmtlk4Eq-9fE-eGSVRaCienjzLLaejZ2gAv9KwULbvabxZ8PFws5gdzKrICcr_vB1ewaY-mwagLbbsl04hUHoX35OYU3BCl1T9eZ7zJNT-Bae_O5Ync5n2pfxtRYgPvokyZoOd6pvc1QG59ZwEzPP9Zbm2_Oeb3fSatyzUiOx669v_9xAtT1PNw&amp;X-OWA-CANARY=SmwCZx8FGE20KzxXv-_nYaBDUtMbyNoYhOj9UYxgPgv8s9LOkx6lDx_Dx7TuNgZaOixaaHcDxW8.&amp;owa=outlook.office365.com&amp;scriptVer=20221104009.06&amp;animation=tru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7273" y="255138"/>
            <a:ext cx="2631402" cy="3508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s://attachments.office.net/owa/aleighton%40stanionprimary.org.uk/service.svc/s/GetAttachmentThumbnail?id=AAMkADlhYjMzOTdmLWY2YTktNDQzZS05MDI2LTI3YjcxODIzMGZjZgBGAAAAAAA7tdHMx6nTT7lH8nf9y0TYBwAYAPLq%2BVAZS4cDl4lK9OzOAAAAAAEMAAAYAPLq%2BVAZS4cDl4lK9OzOAAOtNSisAAABEgAQACxiahBrvm5KoiCROixlU6s%3D&amp;thumbnailType=2&amp;token=eyJhbGciOiJSUzI1NiIsImtpZCI6IkQ4OThGN0RDMjk2ODQ1MDk1RUUwREZGQ0MzODBBOTM5NjUwNDNFNjQiLCJ0eXAiOiJKV1QiLCJ4NXQiOiIySmozM0Nsb1JRbGU0Tl84dzRDcE9XVUVQbVEifQ.eyJvcmlnaW4iOiJodHRwczovL291dGxvb2sub2ZmaWNlMzY1LmNvbSIsInVjIjoiNzNmMmJjOWFjYTk1NGRkYjg0Nzc1YmFhYzAyNmFlMzUiLCJzaWduaW5fc3RhdGUiOiJbXCJrbXNpXCJdIiwidmVyIjoiRXhjaGFuZ2UuQ2FsbGJhY2suVjEiLCJhcHBjdHhzZW5kZXIiOiJPd2FEb3dubG9hZEA0YjA5Y2E0NC04NjQwLTRjMjEtYWMyNi00NzI3YTBjM2IzNzIiLCJpc3NyaW5nIjoiV1ciLCJhcHBjdHgiOiJ7XCJtc2V4Y2hwcm90XCI6XCJvd2FcIixcInB1aWRcIjpcIjExNTM3NjU5MzI0ODA0NDQ4ODRcIixcInNjb3BlXCI6XCJPd2FEb3dubG9hZFwiLFwib2lkXCI6XCJhOWI1ZmVjNC05ZGI1LTQzODEtODhjZC1kNWQ4YzY3NTQ2NThcIixcInByaW1hcnlzaWRcIjpcIlMtMS01LTIxLTE1MTU2MzM2NjktMzUzMzg0NzY4NC00MjY0NzQ3MTM1LTExMDkyOTMyXCJ9IiwibmJmIjoxNjY4NjM1MDQxLCJleHAiOjE2Njg2MzU2NDEsImlzcyI6IjAwMDAwMDAyLTAwMDAtMGZmMS1jZTAwLTAwMDAwMDAwMDAwMEA0YjA5Y2E0NC04NjQwLTRjMjEtYWMyNi00NzI3YTBjM2IzNzIiLCJhdWQiOiIwMDAwMDAwMi0wMDAwLTBmZjEtY2UwMC0wMDAwMDAwMDAwMDAvYXR0YWNobWVudHMub2ZmaWNlLm5ldEA0YjA5Y2E0NC04NjQwLTRjMjEtYWMyNi00NzI3YTBjM2IzNzIiLCJoYXBwIjoib3dhIn0.ky6CFrkkGM6mMFmqIZH_uXqoUJtyNhHyLFeK3IcuzPCehxFzoGeQHwKSgaMmmRl30mT6C4reFC3Gajx844gCr4VzB5UrN720GO_n92KWfEUMAVJtkBWpF068HCy7CPbMZcUjEwvx7XxfFikH6ldTPhQxQr7mncYqmtlk4Eq-9fE-eGSVRaCienjzLLaejZ2gAv9KwULbvabxZ8PFws5gdzKrICcr_vB1ewaY-mwagLbbsl04hUHoX35OYU3BCl1T9eZ7zJNT-Bae_O5Ync5n2pfxtRYgPvokyZoOd6pvc1QG59ZwEzPP9Zbm2_Oeb3fSatyzUiOx669v_9xAtT1PNw&amp;X-OWA-CANARY=SmwCZx8FGE20KzxXv-_nYaBDUtMbyNoYhOj9UYxgPgv8s9LOkx6lDx_Dx7TuNgZaOixaaHcDxW8.&amp;owa=outlook.office365.com&amp;scriptVer=20221104009.06&amp;animation=tru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138265" y="255138"/>
            <a:ext cx="2623813" cy="3498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https://attachments.office.net/owa/aleighton%40stanionprimary.org.uk/service.svc/s/GetAttachmentThumbnail?id=AAMkADlhYjMzOTdmLWY2YTktNDQzZS05MDI2LTI3YjcxODIzMGZjZgBGAAAAAAA7tdHMx6nTT7lH8nf9y0TYBwAYAPLq%2BVAZS4cDl4lK9OzOAAAAAAEMAAAYAPLq%2BVAZS4cDl4lK9OzOAAOtNSisAAABEgAQAA0X0c6cZ5JEpS2u%2B1lQ8vU%3D&amp;thumbnailType=2&amp;token=eyJhbGciOiJSUzI1NiIsImtpZCI6IkQ4OThGN0RDMjk2ODQ1MDk1RUUwREZGQ0MzODBBOTM5NjUwNDNFNjQiLCJ0eXAiOiJKV1QiLCJ4NXQiOiIySmozM0Nsb1JRbGU0Tl84dzRDcE9XVUVQbVEifQ.eyJvcmlnaW4iOiJodHRwczovL291dGxvb2sub2ZmaWNlMzY1LmNvbSIsInVjIjoiNzNmMmJjOWFjYTk1NGRkYjg0Nzc1YmFhYzAyNmFlMzUiLCJzaWduaW5fc3RhdGUiOiJbXCJrbXNpXCJdIiwidmVyIjoiRXhjaGFuZ2UuQ2FsbGJhY2suVjEiLCJhcHBjdHhzZW5kZXIiOiJPd2FEb3dubG9hZEA0YjA5Y2E0NC04NjQwLTRjMjEtYWMyNi00NzI3YTBjM2IzNzIiLCJpc3NyaW5nIjoiV1ciLCJhcHBjdHgiOiJ7XCJtc2V4Y2hwcm90XCI6XCJvd2FcIixcInB1aWRcIjpcIjExNTM3NjU5MzI0ODA0NDQ4ODRcIixcInNjb3BlXCI6XCJPd2FEb3dubG9hZFwiLFwib2lkXCI6XCJhOWI1ZmVjNC05ZGI1LTQzODEtODhjZC1kNWQ4YzY3NTQ2NThcIixcInByaW1hcnlzaWRcIjpcIlMtMS01LTIxLTE1MTU2MzM2NjktMzUzMzg0NzY4NC00MjY0NzQ3MTM1LTExMDkyOTMyXCJ9IiwibmJmIjoxNjY4NjM1MDQxLCJleHAiOjE2Njg2MzU2NDEsImlzcyI6IjAwMDAwMDAyLTAwMDAtMGZmMS1jZTAwLTAwMDAwMDAwMDAwMEA0YjA5Y2E0NC04NjQwLTRjMjEtYWMyNi00NzI3YTBjM2IzNzIiLCJhdWQiOiIwMDAwMDAwMi0wMDAwLTBmZjEtY2UwMC0wMDAwMDAwMDAwMDAvYXR0YWNobWVudHMub2ZmaWNlLm5ldEA0YjA5Y2E0NC04NjQwLTRjMjEtYWMyNi00NzI3YTBjM2IzNzIiLCJoYXBwIjoib3dhIn0.ky6CFrkkGM6mMFmqIZH_uXqoUJtyNhHyLFeK3IcuzPCehxFzoGeQHwKSgaMmmRl30mT6C4reFC3Gajx844gCr4VzB5UrN720GO_n92KWfEUMAVJtkBWpF068HCy7CPbMZcUjEwvx7XxfFikH6ldTPhQxQr7mncYqmtlk4Eq-9fE-eGSVRaCienjzLLaejZ2gAv9KwULbvabxZ8PFws5gdzKrICcr_vB1ewaY-mwagLbbsl04hUHoX35OYU3BCl1T9eZ7zJNT-Bae_O5Ync5n2pfxtRYgPvokyZoOd6pvc1QG59ZwEzPP9Zbm2_Oeb3fSatyzUiOx669v_9xAtT1PNw&amp;X-OWA-CANARY=SmwCZx8FGE20KzxXv-_nYaBDUtMbyNoYhOj9UYxgPgv8s9LOkx6lDx_Dx7TuNgZaOixaaHcDxW8.&amp;owa=outlook.office365.com&amp;scriptVer=20221104009.06&amp;animation=tru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5516" y="773611"/>
            <a:ext cx="2854145" cy="3805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https://attachments.office.net/owa/aleighton%40stanionprimary.org.uk/service.svc/s/GetAttachmentThumbnail?id=AAMkADlhYjMzOTdmLWY2YTktNDQzZS05MDI2LTI3YjcxODIzMGZjZgBGAAAAAAA7tdHMx6nTT7lH8nf9y0TYBwAYAPLq%2BVAZS4cDl4lK9OzOAAAAAAEMAAAYAPLq%2BVAZS4cDl4lK9OzOAAOtNSisAAABEgAQAMJhYG80CAtLrILNhCFk4Co%3D&amp;thumbnailType=2&amp;token=eyJhbGciOiJSUzI1NiIsImtpZCI6IkQ4OThGN0RDMjk2ODQ1MDk1RUUwREZGQ0MzODBBOTM5NjUwNDNFNjQiLCJ0eXAiOiJKV1QiLCJ4NXQiOiIySmozM0Nsb1JRbGU0Tl84dzRDcE9XVUVQbVEifQ.eyJvcmlnaW4iOiJodHRwczovL291dGxvb2sub2ZmaWNlMzY1LmNvbSIsInVjIjoiNzNmMmJjOWFjYTk1NGRkYjg0Nzc1YmFhYzAyNmFlMzUiLCJzaWduaW5fc3RhdGUiOiJbXCJrbXNpXCJdIiwidmVyIjoiRXhjaGFuZ2UuQ2FsbGJhY2suVjEiLCJhcHBjdHhzZW5kZXIiOiJPd2FEb3dubG9hZEA0YjA5Y2E0NC04NjQwLTRjMjEtYWMyNi00NzI3YTBjM2IzNzIiLCJpc3NyaW5nIjoiV1ciLCJhcHBjdHgiOiJ7XCJtc2V4Y2hwcm90XCI6XCJvd2FcIixcInB1aWRcIjpcIjExNTM3NjU5MzI0ODA0NDQ4ODRcIixcInNjb3BlXCI6XCJPd2FEb3dubG9hZFwiLFwib2lkXCI6XCJhOWI1ZmVjNC05ZGI1LTQzODEtODhjZC1kNWQ4YzY3NTQ2NThcIixcInByaW1hcnlzaWRcIjpcIlMtMS01LTIxLTE1MTU2MzM2NjktMzUzMzg0NzY4NC00MjY0NzQ3MTM1LTExMDkyOTMyXCJ9IiwibmJmIjoxNjY4NjM1MDQxLCJleHAiOjE2Njg2MzU2NDEsImlzcyI6IjAwMDAwMDAyLTAwMDAtMGZmMS1jZTAwLTAwMDAwMDAwMDAwMEA0YjA5Y2E0NC04NjQwLTRjMjEtYWMyNi00NzI3YTBjM2IzNzIiLCJhdWQiOiIwMDAwMDAwMi0wMDAwLTBmZjEtY2UwMC0wMDAwMDAwMDAwMDAvYXR0YWNobWVudHMub2ZmaWNlLm5ldEA0YjA5Y2E0NC04NjQwLTRjMjEtYWMyNi00NzI3YTBjM2IzNzIiLCJoYXBwIjoib3dhIn0.ky6CFrkkGM6mMFmqIZH_uXqoUJtyNhHyLFeK3IcuzPCehxFzoGeQHwKSgaMmmRl30mT6C4reFC3Gajx844gCr4VzB5UrN720GO_n92KWfEUMAVJtkBWpF068HCy7CPbMZcUjEwvx7XxfFikH6ldTPhQxQr7mncYqmtlk4Eq-9fE-eGSVRaCienjzLLaejZ2gAv9KwULbvabxZ8PFws5gdzKrICcr_vB1ewaY-mwagLbbsl04hUHoX35OYU3BCl1T9eZ7zJNT-Bae_O5Ync5n2pfxtRYgPvokyZoOd6pvc1QG59ZwEzPP9Zbm2_Oeb3fSatyzUiOx669v_9xAtT1PNw&amp;X-OWA-CANARY=SmwCZx8FGE20KzxXv-_nYaBDUtMbyNoYhOj9UYxgPgv8s9LOkx6lDx_Dx7TuNgZaOixaaHcDxW8.&amp;owa=outlook.office365.com&amp;scriptVer=20221104009.06&amp;animation=tru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6932" y="3586015"/>
            <a:ext cx="2432826" cy="3243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https://attachments.office.net/owa/aleighton%40stanionprimary.org.uk/service.svc/s/GetAttachmentThumbnail?id=AAMkADlhYjMzOTdmLWY2YTktNDQzZS05MDI2LTI3YjcxODIzMGZjZgBGAAAAAAA7tdHMx6nTT7lH8nf9y0TYBwAYAPLq%2BVAZS4cDl4lK9OzOAAAAAAEMAAAYAPLq%2BVAZS4cDl4lK9OzOAAOtNSisAAABEgAQAFxEHasS7k9Gl%2FT7CupTqNM%3D&amp;thumbnailType=2&amp;token=eyJhbGciOiJSUzI1NiIsImtpZCI6IkQ4OThGN0RDMjk2ODQ1MDk1RUUwREZGQ0MzODBBOTM5NjUwNDNFNjQiLCJ0eXAiOiJKV1QiLCJ4NXQiOiIySmozM0Nsb1JRbGU0Tl84dzRDcE9XVUVQbVEifQ.eyJvcmlnaW4iOiJodHRwczovL291dGxvb2sub2ZmaWNlMzY1LmNvbSIsInVjIjoiNzNmMmJjOWFjYTk1NGRkYjg0Nzc1YmFhYzAyNmFlMzUiLCJzaWduaW5fc3RhdGUiOiJbXCJrbXNpXCJdIiwidmVyIjoiRXhjaGFuZ2UuQ2FsbGJhY2suVjEiLCJhcHBjdHhzZW5kZXIiOiJPd2FEb3dubG9hZEA0YjA5Y2E0NC04NjQwLTRjMjEtYWMyNi00NzI3YTBjM2IzNzIiLCJpc3NyaW5nIjoiV1ciLCJhcHBjdHgiOiJ7XCJtc2V4Y2hwcm90XCI6XCJvd2FcIixcInB1aWRcIjpcIjExNTM3NjU5MzI0ODA0NDQ4ODRcIixcInNjb3BlXCI6XCJPd2FEb3dubG9hZFwiLFwib2lkXCI6XCJhOWI1ZmVjNC05ZGI1LTQzODEtODhjZC1kNWQ4YzY3NTQ2NThcIixcInByaW1hcnlzaWRcIjpcIlMtMS01LTIxLTE1MTU2MzM2NjktMzUzMzg0NzY4NC00MjY0NzQ3MTM1LTExMDkyOTMyXCJ9IiwibmJmIjoxNjY4NjM1MDQxLCJleHAiOjE2Njg2MzU2NDEsImlzcyI6IjAwMDAwMDAyLTAwMDAtMGZmMS1jZTAwLTAwMDAwMDAwMDAwMEA0YjA5Y2E0NC04NjQwLTRjMjEtYWMyNi00NzI3YTBjM2IzNzIiLCJhdWQiOiIwMDAwMDAwMi0wMDAwLTBmZjEtY2UwMC0wMDAwMDAwMDAwMDAvYXR0YWNobWVudHMub2ZmaWNlLm5ldEA0YjA5Y2E0NC04NjQwLTRjMjEtYWMyNi00NzI3YTBjM2IzNzIiLCJoYXBwIjoib3dhIn0.ky6CFrkkGM6mMFmqIZH_uXqoUJtyNhHyLFeK3IcuzPCehxFzoGeQHwKSgaMmmRl30mT6C4reFC3Gajx844gCr4VzB5UrN720GO_n92KWfEUMAVJtkBWpF068HCy7CPbMZcUjEwvx7XxfFikH6ldTPhQxQr7mncYqmtlk4Eq-9fE-eGSVRaCienjzLLaejZ2gAv9KwULbvabxZ8PFws5gdzKrICcr_vB1ewaY-mwagLbbsl04hUHoX35OYU3BCl1T9eZ7zJNT-Bae_O5Ync5n2pfxtRYgPvokyZoOd6pvc1QG59ZwEzPP9Zbm2_Oeb3fSatyzUiOx669v_9xAtT1PNw&amp;X-OWA-CANARY=SmwCZx8FGE20KzxXv-_nYaBDUtMbyNoYhOj9UYxgPgv8s9LOkx6lDx_Dx7TuNgZaOixaaHcDxW8.&amp;owa=outlook.office365.com&amp;scriptVer=20221104009.06&amp;animation=true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8458" y="3659309"/>
            <a:ext cx="2336282" cy="3115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63281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 preview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230" y="1382280"/>
            <a:ext cx="3263503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Image previe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4291" y="249381"/>
            <a:ext cx="4796920" cy="6395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7821377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Vapor Trail</Template>
  <TotalTime>797</TotalTime>
  <Words>13</Words>
  <Application>Microsoft Office PowerPoint</Application>
  <PresentationFormat>Widescreen</PresentationFormat>
  <Paragraphs>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Century Gothic</vt:lpstr>
      <vt:lpstr>Times New Roman</vt:lpstr>
      <vt:lpstr>Wingdings</vt:lpstr>
      <vt:lpstr>Vapor Trail</vt:lpstr>
      <vt:lpstr>  Well done to everyone that took part 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Art competition has been extended!!!</dc:title>
  <dc:creator>Annlouise Leighton</dc:creator>
  <cp:lastModifiedBy>Annlouise Leighton</cp:lastModifiedBy>
  <cp:revision>30</cp:revision>
  <dcterms:created xsi:type="dcterms:W3CDTF">2021-12-02T12:35:30Z</dcterms:created>
  <dcterms:modified xsi:type="dcterms:W3CDTF">2025-02-15T16:38:30Z</dcterms:modified>
</cp:coreProperties>
</file>