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549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24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50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969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362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85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884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4160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9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827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441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EEECB75C-F101-4358-BAEF-EB2ABDE2157F}" type="datetimeFigureOut">
              <a:rPr lang="en-GB" smtClean="0"/>
              <a:t>15/02/2025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74C6BD4A-3D46-4419-B1F9-168CF0D498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144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cid:f4e324fe-e4d1-4b1f-bdb9-f502a6388ad5@eurprd06.prod.outlook.com" TargetMode="External"/><Relationship Id="rId5" Type="http://schemas.openxmlformats.org/officeDocument/2006/relationships/image" Target="../media/image5.jpeg"/><Relationship Id="rId4" Type="http://schemas.openxmlformats.org/officeDocument/2006/relationships/image" Target="cid:8d814872-c606-4c46-a5c8-6517dc290780@eurprd06.prod.outlook.co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cid:2ff9bb2d-7f23-4e2b-8615-db1feeade8b8@eurprd06.prod.outlook.com" TargetMode="External"/><Relationship Id="rId7" Type="http://schemas.openxmlformats.org/officeDocument/2006/relationships/image" Target="cid:4793f1ea-9206-43df-88b9-0b57b0b0d549@eurprd06.prod.outlook.com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cid:0033b2f3-b92b-4754-8090-40b65b46485f@eurprd06.prod.outlook.com" TargetMode="Externa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9600" b="1" dirty="0" smtClean="0"/>
              <a:t>Creative Club</a:t>
            </a:r>
            <a:endParaRPr lang="en-GB" sz="9600" b="1" dirty="0"/>
          </a:p>
        </p:txBody>
      </p:sp>
    </p:spTree>
    <p:extLst>
      <p:ext uri="{BB962C8B-B14F-4D97-AF65-F5344CB8AC3E}">
        <p14:creationId xmlns:p14="http://schemas.microsoft.com/office/powerpoint/2010/main" val="3565273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0753" t="30404" r="37090" b="12906"/>
          <a:stretch/>
        </p:blipFill>
        <p:spPr>
          <a:xfrm>
            <a:off x="801174" y="673212"/>
            <a:ext cx="3731491" cy="2281381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605252" y="1798558"/>
            <a:ext cx="5270092" cy="297917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9360310" y="5928852"/>
            <a:ext cx="1769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Arabella</a:t>
            </a:r>
            <a:endParaRPr lang="en-GB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01174" y="3026533"/>
            <a:ext cx="1769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Daisy</a:t>
            </a:r>
            <a:endParaRPr lang="en-GB" sz="2800" b="1" dirty="0"/>
          </a:p>
        </p:txBody>
      </p:sp>
      <p:pic>
        <p:nvPicPr>
          <p:cNvPr id="8" name="Picture 7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612" y="663676"/>
            <a:ext cx="3372465" cy="516193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6022259" y="5825614"/>
            <a:ext cx="1769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Eleanor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096615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839" y="614978"/>
            <a:ext cx="3037961" cy="537346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9600995" y="5988443"/>
            <a:ext cx="1769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Max</a:t>
            </a:r>
            <a:endParaRPr lang="en-GB" sz="2800" b="1" dirty="0"/>
          </a:p>
        </p:txBody>
      </p:sp>
      <p:pic>
        <p:nvPicPr>
          <p:cNvPr id="6" name="Picture 5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186" y="581152"/>
            <a:ext cx="3398981" cy="540729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5874619" y="5964013"/>
            <a:ext cx="1769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Polly</a:t>
            </a:r>
            <a:endParaRPr lang="en-GB" sz="2800" b="1" dirty="0"/>
          </a:p>
        </p:txBody>
      </p:sp>
      <p:pic>
        <p:nvPicPr>
          <p:cNvPr id="8" name="Picture 7"/>
          <p:cNvPicPr/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77187" y="1358702"/>
            <a:ext cx="5112015" cy="357538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551270" y="5702403"/>
            <a:ext cx="1769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Stirling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588182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10</TotalTime>
  <Words>8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Century Gothic</vt:lpstr>
      <vt:lpstr>Savon</vt:lpstr>
      <vt:lpstr>Creative Club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Creative Club</dc:title>
  <dc:creator>Annlouise Leighton</dc:creator>
  <cp:lastModifiedBy>Annlouise Leighton</cp:lastModifiedBy>
  <cp:revision>2</cp:revision>
  <dcterms:created xsi:type="dcterms:W3CDTF">2025-02-15T16:23:28Z</dcterms:created>
  <dcterms:modified xsi:type="dcterms:W3CDTF">2025-02-15T16:34:25Z</dcterms:modified>
</cp:coreProperties>
</file>