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9" r:id="rId10"/>
    <p:sldId id="267" r:id="rId11"/>
    <p:sldId id="268" r:id="rId12"/>
    <p:sldId id="266" r:id="rId13"/>
    <p:sldId id="264" r:id="rId14"/>
    <p:sldId id="270" r:id="rId15"/>
    <p:sldId id="272" r:id="rId16"/>
    <p:sldId id="271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29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892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8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89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948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89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44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906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837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82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901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86191-D383-4703-9DA4-5B0AC3350C4D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03E3B-9A2E-4288-AED7-1DE307366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17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5450" y="1214438"/>
            <a:ext cx="9144000" cy="2387600"/>
          </a:xfrm>
        </p:spPr>
        <p:txBody>
          <a:bodyPr/>
          <a:lstStyle/>
          <a:p>
            <a:r>
              <a:rPr lang="en-GB" dirty="0" smtClean="0"/>
              <a:t>What does it mean to be an advocate for change?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Do you know anyone who has changed things for the better?</a:t>
            </a:r>
            <a:endParaRPr lang="en-GB" dirty="0"/>
          </a:p>
        </p:txBody>
      </p:sp>
      <p:pic>
        <p:nvPicPr>
          <p:cNvPr id="1026" name="Picture 2" descr="Day #120 – Advocate, Part 2 | 366 Days of Aut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0" y="4360862"/>
            <a:ext cx="28003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684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Day #120 – Advocate, Part 2 | 366 Days of Autis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05" y="193676"/>
            <a:ext cx="11528508" cy="633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77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Let&amp;#39;s change &amp;quot;what is&amp;quot; into &amp;quot;what should be!&amp;quot; Everyone needs an advocate  and every disorder needs advocates. Let&amp;#39;s be … | Advocacy quotes, Self  advocacy, Cool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4" y="579436"/>
            <a:ext cx="11806239" cy="559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330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35800" y="1579563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8" name="Picture 4" descr="Be Strong and Courageous Typography and Watercolor Print  8 x imag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9" b="6238"/>
          <a:stretch/>
        </p:blipFill>
        <p:spPr bwMode="auto">
          <a:xfrm>
            <a:off x="241299" y="-1"/>
            <a:ext cx="622935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30 Together we can make a difference ideas | together we can, inspirational  quotes, quot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6"/>
          <a:stretch/>
        </p:blipFill>
        <p:spPr bwMode="auto">
          <a:xfrm>
            <a:off x="6149976" y="376237"/>
            <a:ext cx="5800725" cy="648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333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Sir David Attenborough Named &amp;#39;People&amp;#39;s Advocate for Climate Change&amp;#39; Ahead  of COP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222251"/>
            <a:ext cx="5842000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avid Attenborough: Five quotes to make you think - CBBC Newsround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3651250"/>
            <a:ext cx="5842000" cy="292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David Attenborough Quote: “How could I look my grandchildren in the eye and  say I knew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0" y="222250"/>
            <a:ext cx="5235575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428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30 Quotes By Famous People That Might Inspire You | Bored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7" y="-1"/>
            <a:ext cx="10574338" cy="716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29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Tomorrow Will Be a Good Day Audiobook | Captain Tom Moore | Audible.co.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6262688" cy="626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329488" y="1825625"/>
            <a:ext cx="4024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Tomorrow will be a good day.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065715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trictly&amp;#39;s Rose Ayling-Ellis shares Giovanni&amp;#39;s inspirational advice &amp;#39;no one  cares&amp;#39; - Daily Record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43"/>
          <a:stretch/>
        </p:blipFill>
        <p:spPr bwMode="auto">
          <a:xfrm>
            <a:off x="0" y="179386"/>
            <a:ext cx="7115175" cy="649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0" descr="Le Rocquier School - Isn't Rose Ayling-Ellis doing amazingly well in  Strictly Come Dancing? What an inspirational young woman she is. Did you  know that Le Rocquier School is the only school"/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372350" y="1885950"/>
            <a:ext cx="45291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Hi everyone,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Thank you so much for all of your interest in learning British Sign Language.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cannot believe the Google search for learning sign language has gone up by 488%.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Thank you all so much.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AMAZING!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458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TOP 25 QUOTES BY STEVIE WONDER (of 180) | A-Z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" y="188912"/>
            <a:ext cx="11430000" cy="666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6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TOP 8 QUOTES BY TENZING NORGAY | A-Z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1825625"/>
            <a:ext cx="10896600" cy="488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988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Tenzing Norgay Quotes. QuotesGram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8" r="6554"/>
          <a:stretch/>
        </p:blipFill>
        <p:spPr bwMode="auto">
          <a:xfrm>
            <a:off x="581025" y="365125"/>
            <a:ext cx="11029949" cy="597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217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“Ellie inspired people like me.” Now Maisie herself is inspiring others.</a:t>
            </a:r>
            <a:endParaRPr lang="en-GB" dirty="0"/>
          </a:p>
        </p:txBody>
      </p:sp>
      <p:pic>
        <p:nvPicPr>
          <p:cNvPr id="10242" name="Picture 2" descr="GOLD! Northampton swimmer Maisie Summers-Newton grabs glory in Paralympics  | Northampton Chronicle and Ech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2087195"/>
            <a:ext cx="5629275" cy="422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Gold Medal Motivation: A Q&amp;amp;A with Ellie Simmonds | Speakers Corner |  Speakers Corner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2" y="1658864"/>
            <a:ext cx="3390900" cy="508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887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Max </a:t>
            </a:r>
            <a:r>
              <a:rPr lang="en-GB" dirty="0" err="1" smtClean="0"/>
              <a:t>Woosey</a:t>
            </a:r>
            <a:endParaRPr lang="en-GB" dirty="0"/>
          </a:p>
        </p:txBody>
      </p:sp>
      <p:pic>
        <p:nvPicPr>
          <p:cNvPr id="7170" name="Picture 2" descr="Camp Out For Lockdown - Points of Ligh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13" y="1896369"/>
            <a:ext cx="6992391" cy="466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eremony Part 2 - Camping For One Year - Max Woosey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-174178"/>
            <a:ext cx="4572000" cy="393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he Boy In The Tent (@TheBoyInTheTent) / Twitter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432" y="2895600"/>
            <a:ext cx="3352800" cy="36623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1627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38" name="Picture 2" descr="Bible Quote. Hand Lettered Be the Change You Want To See. Stock  Illustration - Illustration of fashion, drawing: 17986393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3"/>
          <a:stretch/>
        </p:blipFill>
        <p:spPr bwMode="auto">
          <a:xfrm>
            <a:off x="498624" y="185738"/>
            <a:ext cx="4644876" cy="632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05316" y="671513"/>
            <a:ext cx="4667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Always believe that you CAN make a difference.</a:t>
            </a:r>
          </a:p>
        </p:txBody>
      </p:sp>
      <p:pic>
        <p:nvPicPr>
          <p:cNvPr id="14342" name="Picture 6" descr="Quotes about Light in darkness (535 quotes)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316" y="2163763"/>
            <a:ext cx="56484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890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38" name="Picture 2" descr="Bible Quote. Hand Lettered Be the Change You Want To See. Stock  Illustration - Illustration of fashion, drawing: 17986393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53"/>
          <a:stretch/>
        </p:blipFill>
        <p:spPr bwMode="auto">
          <a:xfrm>
            <a:off x="498624" y="1431750"/>
            <a:ext cx="3730476" cy="508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55700" y="671513"/>
            <a:ext cx="92170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Who do you think has been an inspirational advocate for change?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68800" y="1690688"/>
            <a:ext cx="68453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800" dirty="0" smtClean="0"/>
              <a:t>The church council are going to share some inspirational advocates for change…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86024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to reflect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62" y="1937544"/>
            <a:ext cx="5956022" cy="4641056"/>
          </a:xfrm>
        </p:spPr>
      </p:pic>
      <p:sp>
        <p:nvSpPr>
          <p:cNvPr id="6" name="TextBox 5"/>
          <p:cNvSpPr txBox="1"/>
          <p:nvPr/>
        </p:nvSpPr>
        <p:spPr>
          <a:xfrm>
            <a:off x="749300" y="2057400"/>
            <a:ext cx="48133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dirty="0" smtClean="0">
                <a:latin typeface="Lucida Calligraphy" panose="03010101010101010101" pitchFamily="66" charset="0"/>
              </a:rPr>
              <a:t>Help us to see what is good in the world and value it.</a:t>
            </a:r>
          </a:p>
          <a:p>
            <a:endParaRPr lang="en-US" sz="2400" dirty="0">
              <a:latin typeface="Lucida Calligraphy" panose="03010101010101010101" pitchFamily="66" charset="0"/>
            </a:endParaRPr>
          </a:p>
          <a:p>
            <a:r>
              <a:rPr lang="en-US" sz="2400" dirty="0" smtClean="0">
                <a:latin typeface="Lucida Calligraphy" panose="03010101010101010101" pitchFamily="66" charset="0"/>
              </a:rPr>
              <a:t>Help us to see what needs to be changed and to feel that we CAN make a difference.</a:t>
            </a:r>
          </a:p>
          <a:p>
            <a:endParaRPr lang="en-US" sz="2400" dirty="0">
              <a:latin typeface="Lucida Calligraphy" panose="03010101010101010101" pitchFamily="66" charset="0"/>
            </a:endParaRPr>
          </a:p>
          <a:p>
            <a:r>
              <a:rPr lang="en-US" sz="2400" dirty="0">
                <a:latin typeface="Lucida Calligraphy" panose="03010101010101010101" pitchFamily="66" charset="0"/>
              </a:rPr>
              <a:t>Thank you for all those people who have inspired change.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519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66" y="254000"/>
            <a:ext cx="11129434" cy="6260306"/>
          </a:xfrm>
        </p:spPr>
      </p:pic>
    </p:spTree>
    <p:extLst>
      <p:ext uri="{BB962C8B-B14F-4D97-AF65-F5344CB8AC3E}">
        <p14:creationId xmlns:p14="http://schemas.microsoft.com/office/powerpoint/2010/main" val="2834854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169</Words>
  <Application>Microsoft Office PowerPoint</Application>
  <PresentationFormat>Widescreen</PresentationFormat>
  <Paragraphs>24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Lucida Calligraphy</vt:lpstr>
      <vt:lpstr>Office Theme</vt:lpstr>
      <vt:lpstr>What does it mean to be an advocate for change?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“Ellie inspired people like me.” Now Maisie herself is inspiring others.</vt:lpstr>
      <vt:lpstr>Max Woosey</vt:lpstr>
      <vt:lpstr>PowerPoint Presentation</vt:lpstr>
      <vt:lpstr>PowerPoint Presentation</vt:lpstr>
      <vt:lpstr>Time to reflect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does it mean to be an advocate for change?</dc:title>
  <dc:creator>Sandy Ettridge</dc:creator>
  <cp:lastModifiedBy>Wayne Jones</cp:lastModifiedBy>
  <cp:revision>8</cp:revision>
  <dcterms:created xsi:type="dcterms:W3CDTF">2022-02-23T20:44:31Z</dcterms:created>
  <dcterms:modified xsi:type="dcterms:W3CDTF">2022-03-14T12:19:43Z</dcterms:modified>
</cp:coreProperties>
</file>