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E3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15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396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5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25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2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15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8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70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322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960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072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2969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81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75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737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246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592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796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097881A-9DEA-4B1E-BD46-06088E34639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A9B189E-FF51-4B13-8FD8-462EE4F50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15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u="sng" dirty="0" smtClean="0"/>
              <a:t>Art </a:t>
            </a:r>
            <a:r>
              <a:rPr lang="en-US" b="1" u="sng" dirty="0" smtClean="0"/>
              <a:t>activities in</a:t>
            </a:r>
            <a:r>
              <a:rPr lang="en-US" b="1" u="sng" dirty="0" smtClean="0"/>
              <a:t> </a:t>
            </a:r>
            <a:r>
              <a:rPr lang="en-US" b="1" u="sng" dirty="0" smtClean="0"/>
              <a:t>Mental Health Week 2025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Mrs</a:t>
            </a:r>
            <a:r>
              <a:rPr lang="en-US" dirty="0" smtClean="0"/>
              <a:t> Dalby-Bellis shared an assembly with children across the school. They took part in activities across the week and had a mufti day on Friday to raise money.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6568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120" t="23634" r="22300" b="40918"/>
          <a:stretch/>
        </p:blipFill>
        <p:spPr>
          <a:xfrm>
            <a:off x="427127" y="4518101"/>
            <a:ext cx="5504661" cy="21279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761" t="16390" r="29025" b="5646"/>
          <a:stretch/>
        </p:blipFill>
        <p:spPr>
          <a:xfrm>
            <a:off x="5931788" y="161890"/>
            <a:ext cx="6140139" cy="669611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9646" y="1351715"/>
            <a:ext cx="4658627" cy="2308324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We made transient art self portraits.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We started by watching ‘What I Like About Me’ by 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Indie Flower"/>
              </a:rPr>
              <a:t>Alloa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 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Indie Flower"/>
              </a:rPr>
              <a:t>Zobel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 Nolan.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Then we reflected on what we like about ourselves and our friends.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Indie Flower"/>
              </a:rPr>
              <a:t>We then made some brilliant self portraits using a range of different materials.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6874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246" t="16305" r="28121" b="5431"/>
          <a:stretch/>
        </p:blipFill>
        <p:spPr>
          <a:xfrm>
            <a:off x="3108961" y="182880"/>
            <a:ext cx="6081805" cy="658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74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698" y="172120"/>
            <a:ext cx="7010376" cy="3600983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US" sz="2200" dirty="0"/>
              <a:t>We named some feelings and talked about how they affect our bodies. We explored some ways to regulate our feelings including exercise and calm breathing.</a:t>
            </a:r>
          </a:p>
          <a:p>
            <a:r>
              <a:rPr lang="en-US" sz="2200" dirty="0"/>
              <a:t>We thought about the personality islands in Inside Out and </a:t>
            </a:r>
            <a:r>
              <a:rPr lang="en-US" sz="2200" dirty="0" smtClean="0"/>
              <a:t>what </a:t>
            </a:r>
            <a:r>
              <a:rPr lang="en-US" sz="2200" dirty="0"/>
              <a:t>would be on our personality islands</a:t>
            </a:r>
            <a:r>
              <a:rPr lang="en-US" sz="2200" dirty="0" smtClean="0"/>
              <a:t>. </a:t>
            </a:r>
            <a:r>
              <a:rPr lang="en-US" sz="2200" dirty="0"/>
              <a:t>We drew our own islands.</a:t>
            </a:r>
          </a:p>
          <a:p>
            <a:r>
              <a:rPr lang="en-US" sz="2200" dirty="0"/>
              <a:t>We added some positive affirmations about ourselves to our art work.</a:t>
            </a:r>
          </a:p>
          <a:p>
            <a:r>
              <a:rPr lang="en-US" sz="2200" dirty="0"/>
              <a:t>We then drew a self portrait, thinking about what makes us unique, and added this to our poster.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928" t="15344" r="23128" b="16292"/>
          <a:stretch/>
        </p:blipFill>
        <p:spPr>
          <a:xfrm>
            <a:off x="8037523" y="3493026"/>
            <a:ext cx="4081112" cy="3080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6509" t="17596" r="22966" b="14406"/>
          <a:stretch/>
        </p:blipFill>
        <p:spPr>
          <a:xfrm>
            <a:off x="7700211" y="0"/>
            <a:ext cx="4418424" cy="33447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6216" t="28489" r="23342" b="37691"/>
          <a:stretch/>
        </p:blipFill>
        <p:spPr>
          <a:xfrm>
            <a:off x="256698" y="4028419"/>
            <a:ext cx="7145639" cy="269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640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571" t="17106" r="22793" b="14764"/>
          <a:stretch/>
        </p:blipFill>
        <p:spPr>
          <a:xfrm>
            <a:off x="1566354" y="192505"/>
            <a:ext cx="8747662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05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298" y="182684"/>
            <a:ext cx="5063836" cy="3688484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/>
              <a:t>To think about this theme we thought about positive affirmation and how being positive can help us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We then created a positive portrait of ourselves surrounded by positives about ourselves.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3" t="15363" r="22556" b="22986"/>
          <a:stretch/>
        </p:blipFill>
        <p:spPr bwMode="auto">
          <a:xfrm>
            <a:off x="9042688" y="2520576"/>
            <a:ext cx="2946398" cy="19488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8" t="38212" r="23554" b="7091"/>
          <a:stretch/>
        </p:blipFill>
        <p:spPr bwMode="auto">
          <a:xfrm>
            <a:off x="5643129" y="231909"/>
            <a:ext cx="3399559" cy="20893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2" t="15167" r="22889" b="25349"/>
          <a:stretch/>
        </p:blipFill>
        <p:spPr bwMode="auto">
          <a:xfrm>
            <a:off x="1716232" y="3736178"/>
            <a:ext cx="5626677" cy="3010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0" t="16152" r="23223" b="24955"/>
          <a:stretch/>
        </p:blipFill>
        <p:spPr bwMode="auto">
          <a:xfrm>
            <a:off x="8185150" y="4668790"/>
            <a:ext cx="3323359" cy="20779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0495285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28</TotalTime>
  <Words>205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Indie Flower</vt:lpstr>
      <vt:lpstr>Tw Cen MT</vt:lpstr>
      <vt:lpstr>Droplet</vt:lpstr>
      <vt:lpstr>Art activities in Mental Health Week 2025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from Childrens’ Mental Health Week 2025</dc:title>
  <dc:creator>Annlouise Leighton</dc:creator>
  <cp:lastModifiedBy>Annlouise Leighton</cp:lastModifiedBy>
  <cp:revision>6</cp:revision>
  <dcterms:created xsi:type="dcterms:W3CDTF">2025-02-08T16:01:29Z</dcterms:created>
  <dcterms:modified xsi:type="dcterms:W3CDTF">2025-02-15T14:05:05Z</dcterms:modified>
</cp:coreProperties>
</file>